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4"/>
  </p:notesMasterIdLst>
  <p:sldIdLst>
    <p:sldId id="256" r:id="rId2"/>
    <p:sldId id="257" r:id="rId3"/>
    <p:sldId id="258" r:id="rId4"/>
    <p:sldId id="260" r:id="rId5"/>
    <p:sldId id="259" r:id="rId6"/>
    <p:sldId id="295" r:id="rId7"/>
    <p:sldId id="263" r:id="rId8"/>
    <p:sldId id="296" r:id="rId9"/>
    <p:sldId id="268" r:id="rId10"/>
    <p:sldId id="261" r:id="rId11"/>
    <p:sldId id="330" r:id="rId12"/>
    <p:sldId id="274" r:id="rId13"/>
  </p:sldIdLst>
  <p:sldSz cx="9144000" cy="5143500" type="screen16x9"/>
  <p:notesSz cx="6858000" cy="9144000"/>
  <p:embeddedFontLst>
    <p:embeddedFont>
      <p:font typeface="Didact Gothic" panose="00000500000000000000" pitchFamily="2" charset="0"/>
      <p:regular r:id="rId15"/>
    </p:embeddedFont>
    <p:embeddedFont>
      <p:font typeface="Roboto Black" panose="02000000000000000000" pitchFamily="2" charset="0"/>
      <p:bold r:id="rId16"/>
      <p:boldItalic r:id="rId17"/>
    </p:embeddedFont>
    <p:embeddedFont>
      <p:font typeface="Roboto Light" panose="02000000000000000000" pitchFamily="2" charset="0"/>
      <p:regular r:id="rId18"/>
      <p:italic r:id="rId19"/>
    </p:embeddedFont>
    <p:embeddedFont>
      <p:font typeface="Roboto Thin" panose="02000000000000000000" pitchFamily="2" charset="0"/>
      <p:regular r:id="rId20"/>
      <p: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panose="02000000000000000000"/>
              <a:buNone/>
              <a:defRPr sz="3000" b="0">
                <a:solidFill>
                  <a:srgbClr val="48FFD5"/>
                </a:solidFill>
                <a:latin typeface="Roboto Black" panose="02000000000000000000"/>
                <a:ea typeface="Roboto Black" panose="02000000000000000000"/>
                <a:cs typeface="Roboto Black" panose="02000000000000000000"/>
                <a:sym typeface="Roboto Black" panose="02000000000000000000"/>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2pPr>
            <a:lvl3pPr lvl="2"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3pPr>
            <a:lvl4pPr lvl="3"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4pPr>
            <a:lvl5pPr lvl="4"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5pPr>
            <a:lvl6pPr lvl="5"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6pPr>
            <a:lvl7pPr lvl="6"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7pPr>
            <a:lvl8pPr lvl="7"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8pPr>
            <a:lvl9pPr lvl="8"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2pPr>
            <a:lvl3pPr lvl="2"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3pPr>
            <a:lvl4pPr lvl="3"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4pPr>
            <a:lvl5pPr lvl="4"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5pPr>
            <a:lvl6pPr lvl="5"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6pPr>
            <a:lvl7pPr lvl="6"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7pPr>
            <a:lvl8pPr lvl="7"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8pPr>
            <a:lvl9pPr lvl="8"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2pPr>
            <a:lvl3pPr lvl="2"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3pPr>
            <a:lvl4pPr lvl="3"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4pPr>
            <a:lvl5pPr lvl="4"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5pPr>
            <a:lvl6pPr lvl="5"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6pPr>
            <a:lvl7pPr lvl="6"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7pPr>
            <a:lvl8pPr lvl="7"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8pPr>
            <a:lvl9pPr lvl="8" algn="ctr" rtl="0">
              <a:spcBef>
                <a:spcPts val="0"/>
              </a:spcBef>
              <a:spcAft>
                <a:spcPts val="0"/>
              </a:spcAft>
              <a:buClr>
                <a:srgbClr val="E3E9ED"/>
              </a:buClr>
              <a:buSzPts val="900"/>
              <a:buFont typeface="Roboto Black" panose="02000000000000000000"/>
              <a:buNone/>
              <a:defRPr sz="900" b="0">
                <a:solidFill>
                  <a:srgbClr val="E3E9ED"/>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panose="02000000000000000000"/>
              <a:buNone/>
              <a:defRPr sz="3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FFFFFF"/>
              </a:buClr>
              <a:buSzPts val="1100"/>
              <a:buFont typeface="Roboto Black" panose="02000000000000000000"/>
              <a:buNone/>
              <a:defRPr sz="11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panose="02000000000000000000"/>
              <a:buNone/>
              <a:defRPr sz="3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panose="02000000000000000000"/>
              <a:buNone/>
              <a:defRPr sz="3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panose="02000000000000000000"/>
              <a:buNone/>
              <a:defRPr sz="3000" b="0">
                <a:solidFill>
                  <a:srgbClr val="0E2A47"/>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panose="02000000000000000000"/>
              <a:buNone/>
              <a:defRPr sz="900">
                <a:solidFill>
                  <a:srgbClr val="0E2A47"/>
                </a:solidFill>
                <a:latin typeface="Roboto Thin" panose="02000000000000000000"/>
                <a:ea typeface="Roboto Thin" panose="02000000000000000000"/>
                <a:cs typeface="Roboto Thin" panose="02000000000000000000"/>
                <a:sym typeface="Roboto Thin" panose="02000000000000000000"/>
              </a:defRPr>
            </a:lvl2pPr>
            <a:lvl3pPr lvl="2" rtl="0">
              <a:lnSpc>
                <a:spcPct val="100000"/>
              </a:lnSpc>
              <a:spcBef>
                <a:spcPts val="0"/>
              </a:spcBef>
              <a:spcAft>
                <a:spcPts val="0"/>
              </a:spcAft>
              <a:buClr>
                <a:srgbClr val="0E2A47"/>
              </a:buClr>
              <a:buSzPts val="900"/>
              <a:buFont typeface="Roboto Thin" panose="02000000000000000000"/>
              <a:buNone/>
              <a:defRPr sz="900">
                <a:solidFill>
                  <a:srgbClr val="0E2A47"/>
                </a:solidFill>
                <a:latin typeface="Roboto Thin" panose="02000000000000000000"/>
                <a:ea typeface="Roboto Thin" panose="02000000000000000000"/>
                <a:cs typeface="Roboto Thin" panose="02000000000000000000"/>
                <a:sym typeface="Roboto Thin" panose="02000000000000000000"/>
              </a:defRPr>
            </a:lvl3pPr>
            <a:lvl4pPr lvl="3" rtl="0">
              <a:lnSpc>
                <a:spcPct val="100000"/>
              </a:lnSpc>
              <a:spcBef>
                <a:spcPts val="0"/>
              </a:spcBef>
              <a:spcAft>
                <a:spcPts val="0"/>
              </a:spcAft>
              <a:buClr>
                <a:srgbClr val="0E2A47"/>
              </a:buClr>
              <a:buSzPts val="900"/>
              <a:buFont typeface="Roboto Thin" panose="02000000000000000000"/>
              <a:buNone/>
              <a:defRPr sz="900">
                <a:solidFill>
                  <a:srgbClr val="0E2A47"/>
                </a:solidFill>
                <a:latin typeface="Roboto Thin" panose="02000000000000000000"/>
                <a:ea typeface="Roboto Thin" panose="02000000000000000000"/>
                <a:cs typeface="Roboto Thin" panose="02000000000000000000"/>
                <a:sym typeface="Roboto Thin" panose="02000000000000000000"/>
              </a:defRPr>
            </a:lvl4pPr>
            <a:lvl5pPr lvl="4" rtl="0">
              <a:lnSpc>
                <a:spcPct val="100000"/>
              </a:lnSpc>
              <a:spcBef>
                <a:spcPts val="0"/>
              </a:spcBef>
              <a:spcAft>
                <a:spcPts val="0"/>
              </a:spcAft>
              <a:buClr>
                <a:srgbClr val="0E2A47"/>
              </a:buClr>
              <a:buSzPts val="900"/>
              <a:buFont typeface="Roboto Thin" panose="02000000000000000000"/>
              <a:buNone/>
              <a:defRPr sz="900">
                <a:solidFill>
                  <a:srgbClr val="0E2A47"/>
                </a:solidFill>
                <a:latin typeface="Roboto Thin" panose="02000000000000000000"/>
                <a:ea typeface="Roboto Thin" panose="02000000000000000000"/>
                <a:cs typeface="Roboto Thin" panose="02000000000000000000"/>
                <a:sym typeface="Roboto Thin" panose="02000000000000000000"/>
              </a:defRPr>
            </a:lvl5pPr>
            <a:lvl6pPr lvl="5" rtl="0">
              <a:lnSpc>
                <a:spcPct val="100000"/>
              </a:lnSpc>
              <a:spcBef>
                <a:spcPts val="0"/>
              </a:spcBef>
              <a:spcAft>
                <a:spcPts val="0"/>
              </a:spcAft>
              <a:buClr>
                <a:srgbClr val="0E2A47"/>
              </a:buClr>
              <a:buSzPts val="900"/>
              <a:buFont typeface="Roboto Thin" panose="02000000000000000000"/>
              <a:buNone/>
              <a:defRPr sz="900">
                <a:solidFill>
                  <a:srgbClr val="0E2A47"/>
                </a:solidFill>
                <a:latin typeface="Roboto Thin" panose="02000000000000000000"/>
                <a:ea typeface="Roboto Thin" panose="02000000000000000000"/>
                <a:cs typeface="Roboto Thin" panose="02000000000000000000"/>
                <a:sym typeface="Roboto Thin" panose="02000000000000000000"/>
              </a:defRPr>
            </a:lvl6pPr>
            <a:lvl7pPr lvl="6" rtl="0">
              <a:lnSpc>
                <a:spcPct val="100000"/>
              </a:lnSpc>
              <a:spcBef>
                <a:spcPts val="0"/>
              </a:spcBef>
              <a:spcAft>
                <a:spcPts val="0"/>
              </a:spcAft>
              <a:buClr>
                <a:srgbClr val="0E2A47"/>
              </a:buClr>
              <a:buSzPts val="900"/>
              <a:buFont typeface="Roboto Thin" panose="02000000000000000000"/>
              <a:buNone/>
              <a:defRPr sz="900">
                <a:solidFill>
                  <a:srgbClr val="0E2A47"/>
                </a:solidFill>
                <a:latin typeface="Roboto Thin" panose="02000000000000000000"/>
                <a:ea typeface="Roboto Thin" panose="02000000000000000000"/>
                <a:cs typeface="Roboto Thin" panose="02000000000000000000"/>
                <a:sym typeface="Roboto Thin" panose="02000000000000000000"/>
              </a:defRPr>
            </a:lvl7pPr>
            <a:lvl8pPr lvl="7" rtl="0">
              <a:lnSpc>
                <a:spcPct val="100000"/>
              </a:lnSpc>
              <a:spcBef>
                <a:spcPts val="0"/>
              </a:spcBef>
              <a:spcAft>
                <a:spcPts val="0"/>
              </a:spcAft>
              <a:buClr>
                <a:srgbClr val="0E2A47"/>
              </a:buClr>
              <a:buSzPts val="900"/>
              <a:buFont typeface="Roboto Thin" panose="02000000000000000000"/>
              <a:buNone/>
              <a:defRPr sz="900">
                <a:solidFill>
                  <a:srgbClr val="0E2A47"/>
                </a:solidFill>
                <a:latin typeface="Roboto Thin" panose="02000000000000000000"/>
                <a:ea typeface="Roboto Thin" panose="02000000000000000000"/>
                <a:cs typeface="Roboto Thin" panose="02000000000000000000"/>
                <a:sym typeface="Roboto Thin" panose="02000000000000000000"/>
              </a:defRPr>
            </a:lvl8pPr>
            <a:lvl9pPr lvl="8" rtl="0">
              <a:lnSpc>
                <a:spcPct val="100000"/>
              </a:lnSpc>
              <a:spcBef>
                <a:spcPts val="0"/>
              </a:spcBef>
              <a:spcAft>
                <a:spcPts val="0"/>
              </a:spcAft>
              <a:buClr>
                <a:srgbClr val="0E2A47"/>
              </a:buClr>
              <a:buSzPts val="900"/>
              <a:buFont typeface="Roboto Thin" panose="02000000000000000000"/>
              <a:buNone/>
              <a:defRPr sz="900">
                <a:solidFill>
                  <a:srgbClr val="0E2A47"/>
                </a:solidFill>
                <a:latin typeface="Roboto Thin" panose="02000000000000000000"/>
                <a:ea typeface="Roboto Thin" panose="02000000000000000000"/>
                <a:cs typeface="Roboto Thin" panose="02000000000000000000"/>
                <a:sym typeface="Roboto Thin" panose="02000000000000000000"/>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panose="02000000000000000000"/>
              <a:buNone/>
              <a:defRPr sz="3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RESOURCES">
  <p:cSld name="TITLE_1_1_2_1_1_1">
    <p:bg>
      <p:bgPr>
        <a:solidFill>
          <a:schemeClr val="accent1"/>
        </a:solidFill>
        <a:effectLst/>
      </p:bgPr>
    </p:bg>
    <p:spTree>
      <p:nvGrpSpPr>
        <p:cNvPr id="1"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6"/>
          <p:cNvSpPr txBox="1">
            <a:spLocks noGrp="1"/>
          </p:cNvSpPr>
          <p:nvPr>
            <p:ph type="body" idx="1"/>
          </p:nvPr>
        </p:nvSpPr>
        <p:spPr>
          <a:xfrm>
            <a:off x="810000" y="1478150"/>
            <a:ext cx="8520600" cy="3416400"/>
          </a:xfrm>
          <a:prstGeom prst="rect">
            <a:avLst/>
          </a:prstGeom>
        </p:spPr>
        <p:txBody>
          <a:bodyPr spcFirstLastPara="1" wrap="square" lIns="91425" tIns="91425" rIns="91425" bIns="91425" anchor="t" anchorCtr="0">
            <a:noAutofit/>
          </a:bodyPr>
          <a:lstStyle>
            <a:lvl1pPr marL="457200" lvl="0" indent="-279400" rtl="0">
              <a:lnSpc>
                <a:spcPct val="115000"/>
              </a:lnSpc>
              <a:spcBef>
                <a:spcPts val="0"/>
              </a:spcBef>
              <a:spcAft>
                <a:spcPts val="0"/>
              </a:spcAft>
              <a:buClr>
                <a:srgbClr val="1EFFC1"/>
              </a:buClr>
              <a:buSzPts val="800"/>
              <a:buChar char="●"/>
              <a:defRPr sz="800">
                <a:solidFill>
                  <a:srgbClr val="1EFFC1"/>
                </a:solidFill>
              </a:defRPr>
            </a:lvl1pPr>
            <a:lvl2pPr marL="914400" lvl="1" indent="-279400" rtl="0">
              <a:lnSpc>
                <a:spcPct val="115000"/>
              </a:lnSpc>
              <a:spcBef>
                <a:spcPts val="1600"/>
              </a:spcBef>
              <a:spcAft>
                <a:spcPts val="0"/>
              </a:spcAft>
              <a:buClr>
                <a:srgbClr val="1EFFC1"/>
              </a:buClr>
              <a:buSzPts val="800"/>
              <a:buChar char="○"/>
              <a:defRPr sz="800">
                <a:solidFill>
                  <a:srgbClr val="1EFFC1"/>
                </a:solidFill>
              </a:defRPr>
            </a:lvl2pPr>
            <a:lvl3pPr marL="1371600" lvl="2" indent="-279400" rtl="0">
              <a:lnSpc>
                <a:spcPct val="115000"/>
              </a:lnSpc>
              <a:spcBef>
                <a:spcPts val="1600"/>
              </a:spcBef>
              <a:spcAft>
                <a:spcPts val="0"/>
              </a:spcAft>
              <a:buClr>
                <a:srgbClr val="1EFFC1"/>
              </a:buClr>
              <a:buSzPts val="800"/>
              <a:buChar char="■"/>
              <a:defRPr sz="800">
                <a:solidFill>
                  <a:srgbClr val="1EFFC1"/>
                </a:solidFill>
              </a:defRPr>
            </a:lvl3pPr>
            <a:lvl4pPr marL="1828800" lvl="3" indent="-279400" rtl="0">
              <a:lnSpc>
                <a:spcPct val="115000"/>
              </a:lnSpc>
              <a:spcBef>
                <a:spcPts val="1600"/>
              </a:spcBef>
              <a:spcAft>
                <a:spcPts val="0"/>
              </a:spcAft>
              <a:buClr>
                <a:srgbClr val="1EFFC1"/>
              </a:buClr>
              <a:buSzPts val="800"/>
              <a:buChar char="●"/>
              <a:defRPr sz="800">
                <a:solidFill>
                  <a:srgbClr val="1EFFC1"/>
                </a:solidFill>
              </a:defRPr>
            </a:lvl4pPr>
            <a:lvl5pPr marL="2286000" lvl="4" indent="-279400" rtl="0">
              <a:lnSpc>
                <a:spcPct val="115000"/>
              </a:lnSpc>
              <a:spcBef>
                <a:spcPts val="1600"/>
              </a:spcBef>
              <a:spcAft>
                <a:spcPts val="0"/>
              </a:spcAft>
              <a:buClr>
                <a:srgbClr val="1EFFC1"/>
              </a:buClr>
              <a:buSzPts val="800"/>
              <a:buChar char="○"/>
              <a:defRPr sz="800">
                <a:solidFill>
                  <a:srgbClr val="1EFFC1"/>
                </a:solidFill>
              </a:defRPr>
            </a:lvl5pPr>
            <a:lvl6pPr marL="2743200" lvl="5" indent="-279400" rtl="0">
              <a:lnSpc>
                <a:spcPct val="115000"/>
              </a:lnSpc>
              <a:spcBef>
                <a:spcPts val="1600"/>
              </a:spcBef>
              <a:spcAft>
                <a:spcPts val="0"/>
              </a:spcAft>
              <a:buClr>
                <a:srgbClr val="1EFFC1"/>
              </a:buClr>
              <a:buSzPts val="800"/>
              <a:buChar char="■"/>
              <a:defRPr sz="800">
                <a:solidFill>
                  <a:srgbClr val="1EFFC1"/>
                </a:solidFill>
              </a:defRPr>
            </a:lvl6pPr>
            <a:lvl7pPr marL="3200400" lvl="6" indent="-279400" rtl="0">
              <a:lnSpc>
                <a:spcPct val="115000"/>
              </a:lnSpc>
              <a:spcBef>
                <a:spcPts val="1600"/>
              </a:spcBef>
              <a:spcAft>
                <a:spcPts val="0"/>
              </a:spcAft>
              <a:buClr>
                <a:srgbClr val="1EFFC1"/>
              </a:buClr>
              <a:buSzPts val="800"/>
              <a:buChar char="●"/>
              <a:defRPr sz="800">
                <a:solidFill>
                  <a:srgbClr val="1EFFC1"/>
                </a:solidFill>
              </a:defRPr>
            </a:lvl7pPr>
            <a:lvl8pPr marL="3657600" lvl="7" indent="-279400" rtl="0">
              <a:lnSpc>
                <a:spcPct val="115000"/>
              </a:lnSpc>
              <a:spcBef>
                <a:spcPts val="1600"/>
              </a:spcBef>
              <a:spcAft>
                <a:spcPts val="0"/>
              </a:spcAft>
              <a:buClr>
                <a:srgbClr val="1EFFC1"/>
              </a:buClr>
              <a:buSzPts val="800"/>
              <a:buChar char="○"/>
              <a:defRPr sz="800">
                <a:solidFill>
                  <a:srgbClr val="1EFFC1"/>
                </a:solidFill>
              </a:defRPr>
            </a:lvl8pPr>
            <a:lvl9pPr marL="4114800" lvl="8" indent="-279400" rtl="0">
              <a:lnSpc>
                <a:spcPct val="115000"/>
              </a:lnSpc>
              <a:spcBef>
                <a:spcPts val="1600"/>
              </a:spcBef>
              <a:spcAft>
                <a:spcPts val="1600"/>
              </a:spcAft>
              <a:buClr>
                <a:srgbClr val="1EFFC1"/>
              </a:buClr>
              <a:buSzPts val="800"/>
              <a:buChar char="■"/>
              <a:defRPr sz="800">
                <a:solidFill>
                  <a:srgbClr val="1EFFC1"/>
                </a:solidFill>
              </a:defRPr>
            </a:lvl9pPr>
          </a:lstStyle>
          <a:p>
            <a:endParaRPr/>
          </a:p>
        </p:txBody>
      </p:sp>
      <p:sp>
        <p:nvSpPr>
          <p:cNvPr id="95" name="Google Shape;95;p16"/>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panose="02000000000000000000"/>
              <a:buNone/>
              <a:defRPr sz="3000" b="0">
                <a:solidFill>
                  <a:srgbClr val="161234"/>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panose="02000000000000000000"/>
              <a:buNone/>
              <a:defRPr sz="3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1pPr>
            <a:lvl2pPr lvl="1"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2pPr>
            <a:lvl3pPr lvl="2"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3pPr>
            <a:lvl4pPr lvl="3"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4pPr>
            <a:lvl5pPr lvl="4"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5pPr>
            <a:lvl6pPr lvl="5"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6pPr>
            <a:lvl7pPr lvl="6"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7pPr>
            <a:lvl8pPr lvl="7"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8pPr>
            <a:lvl9pPr lvl="8"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1pPr>
            <a:lvl2pPr lvl="1"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2pPr>
            <a:lvl3pPr lvl="2"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3pPr>
            <a:lvl4pPr lvl="3"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4pPr>
            <a:lvl5pPr lvl="4"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5pPr>
            <a:lvl6pPr lvl="5"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6pPr>
            <a:lvl7pPr lvl="6"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7pPr>
            <a:lvl8pPr lvl="7"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8pPr>
            <a:lvl9pPr lvl="8"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1pPr>
            <a:lvl2pPr lvl="1"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2pPr>
            <a:lvl3pPr lvl="2"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3pPr>
            <a:lvl4pPr lvl="3"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4pPr>
            <a:lvl5pPr lvl="4"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5pPr>
            <a:lvl6pPr lvl="5"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6pPr>
            <a:lvl7pPr lvl="6"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7pPr>
            <a:lvl8pPr lvl="7"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8pPr>
            <a:lvl9pPr lvl="8" algn="r"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48FFD5"/>
              </a:buClr>
              <a:buSzPts val="2400"/>
              <a:buFont typeface="Roboto Black" panose="02000000000000000000"/>
              <a:buNone/>
              <a:defRPr sz="2400" b="0">
                <a:solidFill>
                  <a:srgbClr val="48FFD5"/>
                </a:solidFill>
                <a:latin typeface="Roboto Black" panose="02000000000000000000"/>
                <a:ea typeface="Roboto Black" panose="02000000000000000000"/>
                <a:cs typeface="Roboto Black" panose="02000000000000000000"/>
                <a:sym typeface="Roboto Black" panose="02000000000000000000"/>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algn="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panose="02000000000000000000"/>
              <a:buNone/>
              <a:defRPr sz="36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panose="00000009000000000000"/>
              <a:buNone/>
              <a:defRPr sz="1200">
                <a:solidFill>
                  <a:srgbClr val="FFFFFF"/>
                </a:solidFill>
                <a:latin typeface="Roboto Mono Thin" panose="00000009000000000000"/>
                <a:ea typeface="Roboto Mono Thin" panose="00000009000000000000"/>
                <a:cs typeface="Roboto Mono Thin" panose="00000009000000000000"/>
                <a:sym typeface="Roboto Mono Thin" panose="00000009000000000000"/>
              </a:defRPr>
            </a:lvl2pPr>
            <a:lvl3pPr lvl="2" rtl="0">
              <a:lnSpc>
                <a:spcPct val="100000"/>
              </a:lnSpc>
              <a:spcBef>
                <a:spcPts val="0"/>
              </a:spcBef>
              <a:spcAft>
                <a:spcPts val="0"/>
              </a:spcAft>
              <a:buClr>
                <a:srgbClr val="FFFFFF"/>
              </a:buClr>
              <a:buSzPts val="1200"/>
              <a:buFont typeface="Roboto Mono Thin" panose="00000009000000000000"/>
              <a:buNone/>
              <a:defRPr sz="1200">
                <a:solidFill>
                  <a:srgbClr val="FFFFFF"/>
                </a:solidFill>
                <a:latin typeface="Roboto Mono Thin" panose="00000009000000000000"/>
                <a:ea typeface="Roboto Mono Thin" panose="00000009000000000000"/>
                <a:cs typeface="Roboto Mono Thin" panose="00000009000000000000"/>
                <a:sym typeface="Roboto Mono Thin" panose="00000009000000000000"/>
              </a:defRPr>
            </a:lvl3pPr>
            <a:lvl4pPr lvl="3" rtl="0">
              <a:lnSpc>
                <a:spcPct val="100000"/>
              </a:lnSpc>
              <a:spcBef>
                <a:spcPts val="0"/>
              </a:spcBef>
              <a:spcAft>
                <a:spcPts val="0"/>
              </a:spcAft>
              <a:buClr>
                <a:srgbClr val="FFFFFF"/>
              </a:buClr>
              <a:buSzPts val="1200"/>
              <a:buFont typeface="Roboto Mono Thin" panose="00000009000000000000"/>
              <a:buNone/>
              <a:defRPr sz="1200">
                <a:solidFill>
                  <a:srgbClr val="FFFFFF"/>
                </a:solidFill>
                <a:latin typeface="Roboto Mono Thin" panose="00000009000000000000"/>
                <a:ea typeface="Roboto Mono Thin" panose="00000009000000000000"/>
                <a:cs typeface="Roboto Mono Thin" panose="00000009000000000000"/>
                <a:sym typeface="Roboto Mono Thin" panose="00000009000000000000"/>
              </a:defRPr>
            </a:lvl4pPr>
            <a:lvl5pPr lvl="4" rtl="0">
              <a:lnSpc>
                <a:spcPct val="100000"/>
              </a:lnSpc>
              <a:spcBef>
                <a:spcPts val="0"/>
              </a:spcBef>
              <a:spcAft>
                <a:spcPts val="0"/>
              </a:spcAft>
              <a:buClr>
                <a:srgbClr val="FFFFFF"/>
              </a:buClr>
              <a:buSzPts val="1200"/>
              <a:buFont typeface="Roboto Mono Thin" panose="00000009000000000000"/>
              <a:buNone/>
              <a:defRPr sz="1200">
                <a:solidFill>
                  <a:srgbClr val="FFFFFF"/>
                </a:solidFill>
                <a:latin typeface="Roboto Mono Thin" panose="00000009000000000000"/>
                <a:ea typeface="Roboto Mono Thin" panose="00000009000000000000"/>
                <a:cs typeface="Roboto Mono Thin" panose="00000009000000000000"/>
                <a:sym typeface="Roboto Mono Thin" panose="00000009000000000000"/>
              </a:defRPr>
            </a:lvl5pPr>
            <a:lvl6pPr lvl="5" rtl="0">
              <a:lnSpc>
                <a:spcPct val="100000"/>
              </a:lnSpc>
              <a:spcBef>
                <a:spcPts val="0"/>
              </a:spcBef>
              <a:spcAft>
                <a:spcPts val="0"/>
              </a:spcAft>
              <a:buClr>
                <a:srgbClr val="FFFFFF"/>
              </a:buClr>
              <a:buSzPts val="1200"/>
              <a:buFont typeface="Roboto Mono Thin" panose="00000009000000000000"/>
              <a:buNone/>
              <a:defRPr sz="1200">
                <a:solidFill>
                  <a:srgbClr val="FFFFFF"/>
                </a:solidFill>
                <a:latin typeface="Roboto Mono Thin" panose="00000009000000000000"/>
                <a:ea typeface="Roboto Mono Thin" panose="00000009000000000000"/>
                <a:cs typeface="Roboto Mono Thin" panose="00000009000000000000"/>
                <a:sym typeface="Roboto Mono Thin" panose="00000009000000000000"/>
              </a:defRPr>
            </a:lvl6pPr>
            <a:lvl7pPr lvl="6" rtl="0">
              <a:lnSpc>
                <a:spcPct val="100000"/>
              </a:lnSpc>
              <a:spcBef>
                <a:spcPts val="0"/>
              </a:spcBef>
              <a:spcAft>
                <a:spcPts val="0"/>
              </a:spcAft>
              <a:buClr>
                <a:srgbClr val="FFFFFF"/>
              </a:buClr>
              <a:buSzPts val="1200"/>
              <a:buFont typeface="Roboto Mono Thin" panose="00000009000000000000"/>
              <a:buNone/>
              <a:defRPr sz="1200">
                <a:solidFill>
                  <a:srgbClr val="FFFFFF"/>
                </a:solidFill>
                <a:latin typeface="Roboto Mono Thin" panose="00000009000000000000"/>
                <a:ea typeface="Roboto Mono Thin" panose="00000009000000000000"/>
                <a:cs typeface="Roboto Mono Thin" panose="00000009000000000000"/>
                <a:sym typeface="Roboto Mono Thin" panose="00000009000000000000"/>
              </a:defRPr>
            </a:lvl7pPr>
            <a:lvl8pPr lvl="7" rtl="0">
              <a:lnSpc>
                <a:spcPct val="100000"/>
              </a:lnSpc>
              <a:spcBef>
                <a:spcPts val="0"/>
              </a:spcBef>
              <a:spcAft>
                <a:spcPts val="0"/>
              </a:spcAft>
              <a:buClr>
                <a:srgbClr val="FFFFFF"/>
              </a:buClr>
              <a:buSzPts val="1200"/>
              <a:buFont typeface="Roboto Mono Thin" panose="00000009000000000000"/>
              <a:buNone/>
              <a:defRPr sz="1200">
                <a:solidFill>
                  <a:srgbClr val="FFFFFF"/>
                </a:solidFill>
                <a:latin typeface="Roboto Mono Thin" panose="00000009000000000000"/>
                <a:ea typeface="Roboto Mono Thin" panose="00000009000000000000"/>
                <a:cs typeface="Roboto Mono Thin" panose="00000009000000000000"/>
                <a:sym typeface="Roboto Mono Thin" panose="00000009000000000000"/>
              </a:defRPr>
            </a:lvl8pPr>
            <a:lvl9pPr lvl="8" rtl="0">
              <a:lnSpc>
                <a:spcPct val="100000"/>
              </a:lnSpc>
              <a:spcBef>
                <a:spcPts val="0"/>
              </a:spcBef>
              <a:spcAft>
                <a:spcPts val="0"/>
              </a:spcAft>
              <a:buClr>
                <a:srgbClr val="FFFFFF"/>
              </a:buClr>
              <a:buSzPts val="1200"/>
              <a:buFont typeface="Roboto Mono Thin" panose="00000009000000000000"/>
              <a:buNone/>
              <a:defRPr sz="1200">
                <a:solidFill>
                  <a:srgbClr val="FFFFFF"/>
                </a:solidFill>
                <a:latin typeface="Roboto Mono Thin" panose="00000009000000000000"/>
                <a:ea typeface="Roboto Mono Thin" panose="00000009000000000000"/>
                <a:cs typeface="Roboto Mono Thin" panose="00000009000000000000"/>
                <a:sym typeface="Roboto Mono Thin" panose="00000009000000000000"/>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algn="ctr" rtl="0">
              <a:spcBef>
                <a:spcPts val="0"/>
              </a:spcBef>
              <a:spcAft>
                <a:spcPts val="0"/>
              </a:spcAft>
              <a:buClr>
                <a:srgbClr val="FFFFFF"/>
              </a:buClr>
              <a:buSzPts val="1200"/>
              <a:buFont typeface="Roboto Black" panose="02000000000000000000"/>
              <a:buNone/>
              <a:defRPr sz="12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panose="02000000000000000000"/>
              <a:buNone/>
              <a:defRPr sz="3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panose="00000500000000000000"/>
              <a:buNone/>
              <a:defRPr sz="1200">
                <a:solidFill>
                  <a:srgbClr val="0E2A47"/>
                </a:solidFill>
                <a:latin typeface="Didact Gothic" panose="00000500000000000000"/>
                <a:ea typeface="Didact Gothic" panose="00000500000000000000"/>
                <a:cs typeface="Didact Gothic" panose="00000500000000000000"/>
                <a:sym typeface="Didact Gothic" panose="00000500000000000000"/>
              </a:defRPr>
            </a:lvl3pPr>
            <a:lvl4pPr lvl="3" algn="ctr" rtl="0">
              <a:lnSpc>
                <a:spcPct val="100000"/>
              </a:lnSpc>
              <a:spcBef>
                <a:spcPts val="0"/>
              </a:spcBef>
              <a:spcAft>
                <a:spcPts val="0"/>
              </a:spcAft>
              <a:buClr>
                <a:srgbClr val="0E2A47"/>
              </a:buClr>
              <a:buSzPts val="1200"/>
              <a:buFont typeface="Didact Gothic" panose="00000500000000000000"/>
              <a:buNone/>
              <a:defRPr sz="1200">
                <a:solidFill>
                  <a:srgbClr val="0E2A47"/>
                </a:solidFill>
                <a:latin typeface="Didact Gothic" panose="00000500000000000000"/>
                <a:ea typeface="Didact Gothic" panose="00000500000000000000"/>
                <a:cs typeface="Didact Gothic" panose="00000500000000000000"/>
                <a:sym typeface="Didact Gothic" panose="00000500000000000000"/>
              </a:defRPr>
            </a:lvl4pPr>
            <a:lvl5pPr lvl="4" algn="ctr" rtl="0">
              <a:lnSpc>
                <a:spcPct val="100000"/>
              </a:lnSpc>
              <a:spcBef>
                <a:spcPts val="0"/>
              </a:spcBef>
              <a:spcAft>
                <a:spcPts val="0"/>
              </a:spcAft>
              <a:buClr>
                <a:srgbClr val="0E2A47"/>
              </a:buClr>
              <a:buSzPts val="1200"/>
              <a:buFont typeface="Didact Gothic" panose="00000500000000000000"/>
              <a:buNone/>
              <a:defRPr sz="1200">
                <a:solidFill>
                  <a:srgbClr val="0E2A47"/>
                </a:solidFill>
                <a:latin typeface="Didact Gothic" panose="00000500000000000000"/>
                <a:ea typeface="Didact Gothic" panose="00000500000000000000"/>
                <a:cs typeface="Didact Gothic" panose="00000500000000000000"/>
                <a:sym typeface="Didact Gothic" panose="00000500000000000000"/>
              </a:defRPr>
            </a:lvl5pPr>
            <a:lvl6pPr lvl="5" algn="ctr" rtl="0">
              <a:lnSpc>
                <a:spcPct val="100000"/>
              </a:lnSpc>
              <a:spcBef>
                <a:spcPts val="0"/>
              </a:spcBef>
              <a:spcAft>
                <a:spcPts val="0"/>
              </a:spcAft>
              <a:buClr>
                <a:srgbClr val="0E2A47"/>
              </a:buClr>
              <a:buSzPts val="1200"/>
              <a:buFont typeface="Didact Gothic" panose="00000500000000000000"/>
              <a:buNone/>
              <a:defRPr sz="1200">
                <a:solidFill>
                  <a:srgbClr val="0E2A47"/>
                </a:solidFill>
                <a:latin typeface="Didact Gothic" panose="00000500000000000000"/>
                <a:ea typeface="Didact Gothic" panose="00000500000000000000"/>
                <a:cs typeface="Didact Gothic" panose="00000500000000000000"/>
                <a:sym typeface="Didact Gothic" panose="00000500000000000000"/>
              </a:defRPr>
            </a:lvl6pPr>
            <a:lvl7pPr lvl="6" algn="ctr" rtl="0">
              <a:lnSpc>
                <a:spcPct val="100000"/>
              </a:lnSpc>
              <a:spcBef>
                <a:spcPts val="0"/>
              </a:spcBef>
              <a:spcAft>
                <a:spcPts val="0"/>
              </a:spcAft>
              <a:buClr>
                <a:srgbClr val="0E2A47"/>
              </a:buClr>
              <a:buSzPts val="1200"/>
              <a:buFont typeface="Didact Gothic" panose="00000500000000000000"/>
              <a:buNone/>
              <a:defRPr sz="1200">
                <a:solidFill>
                  <a:srgbClr val="0E2A47"/>
                </a:solidFill>
                <a:latin typeface="Didact Gothic" panose="00000500000000000000"/>
                <a:ea typeface="Didact Gothic" panose="00000500000000000000"/>
                <a:cs typeface="Didact Gothic" panose="00000500000000000000"/>
                <a:sym typeface="Didact Gothic" panose="00000500000000000000"/>
              </a:defRPr>
            </a:lvl7pPr>
            <a:lvl8pPr lvl="7" algn="ctr" rtl="0">
              <a:lnSpc>
                <a:spcPct val="100000"/>
              </a:lnSpc>
              <a:spcBef>
                <a:spcPts val="0"/>
              </a:spcBef>
              <a:spcAft>
                <a:spcPts val="0"/>
              </a:spcAft>
              <a:buClr>
                <a:srgbClr val="0E2A47"/>
              </a:buClr>
              <a:buSzPts val="1200"/>
              <a:buFont typeface="Didact Gothic" panose="00000500000000000000"/>
              <a:buNone/>
              <a:defRPr sz="1200">
                <a:solidFill>
                  <a:srgbClr val="0E2A47"/>
                </a:solidFill>
                <a:latin typeface="Didact Gothic" panose="00000500000000000000"/>
                <a:ea typeface="Didact Gothic" panose="00000500000000000000"/>
                <a:cs typeface="Didact Gothic" panose="00000500000000000000"/>
                <a:sym typeface="Didact Gothic" panose="00000500000000000000"/>
              </a:defRPr>
            </a:lvl8pPr>
            <a:lvl9pPr lvl="8" algn="ctr" rtl="0">
              <a:lnSpc>
                <a:spcPct val="100000"/>
              </a:lnSpc>
              <a:spcBef>
                <a:spcPts val="0"/>
              </a:spcBef>
              <a:spcAft>
                <a:spcPts val="0"/>
              </a:spcAft>
              <a:buClr>
                <a:srgbClr val="0E2A47"/>
              </a:buClr>
              <a:buSzPts val="1200"/>
              <a:buFont typeface="Didact Gothic" panose="00000500000000000000"/>
              <a:buNone/>
              <a:defRPr sz="1200">
                <a:solidFill>
                  <a:srgbClr val="0E2A47"/>
                </a:solidFill>
                <a:latin typeface="Didact Gothic" panose="00000500000000000000"/>
                <a:ea typeface="Didact Gothic" panose="00000500000000000000"/>
                <a:cs typeface="Didact Gothic" panose="00000500000000000000"/>
                <a:sym typeface="Didact Gothic" panose="00000500000000000000"/>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2pPr>
            <a:lvl3pPr lvl="2"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3pPr>
            <a:lvl4pPr lvl="3"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4pPr>
            <a:lvl5pPr lvl="4"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5pPr>
            <a:lvl6pPr lvl="5"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6pPr>
            <a:lvl7pPr lvl="6"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7pPr>
            <a:lvl8pPr lvl="7"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8pPr>
            <a:lvl9pPr lvl="8"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panose="02000000000000000000"/>
              <a:buNone/>
              <a:defRPr sz="3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1pPr>
            <a:lvl2pPr lvl="1"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2pPr>
            <a:lvl3pPr lvl="2"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3pPr>
            <a:lvl4pPr lvl="3"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4pPr>
            <a:lvl5pPr lvl="4"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5pPr>
            <a:lvl6pPr lvl="5"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6pPr>
            <a:lvl7pPr lvl="6"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7pPr>
            <a:lvl8pPr lvl="7"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8pPr>
            <a:lvl9pPr lvl="8"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1pPr>
            <a:lvl2pPr lvl="1"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2pPr>
            <a:lvl3pPr lvl="2"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3pPr>
            <a:lvl4pPr lvl="3"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4pPr>
            <a:lvl5pPr lvl="4"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5pPr>
            <a:lvl6pPr lvl="5"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6pPr>
            <a:lvl7pPr lvl="6"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7pPr>
            <a:lvl8pPr lvl="7"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8pPr>
            <a:lvl9pPr lvl="8"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1pPr>
            <a:lvl2pPr lvl="1"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2pPr>
            <a:lvl3pPr lvl="2"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3pPr>
            <a:lvl4pPr lvl="3"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4pPr>
            <a:lvl5pPr lvl="4"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5pPr>
            <a:lvl6pPr lvl="5"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6pPr>
            <a:lvl7pPr lvl="6"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7pPr>
            <a:lvl8pPr lvl="7"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8pPr>
            <a:lvl9pPr lvl="8" algn="r" rtl="0">
              <a:spcBef>
                <a:spcPts val="0"/>
              </a:spcBef>
              <a:spcAft>
                <a:spcPts val="0"/>
              </a:spcAft>
              <a:buClr>
                <a:schemeClr val="accent1"/>
              </a:buClr>
              <a:buSzPts val="1100"/>
              <a:buFont typeface="Roboto Black" panose="02000000000000000000"/>
              <a:buNone/>
              <a:defRPr sz="1100" b="0">
                <a:solidFill>
                  <a:schemeClr val="accent1"/>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panose="02000000000000000000"/>
              <a:buNone/>
              <a:defRPr sz="3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lvl="2"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lvl="3"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lvl="4"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lvl="5"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lvl="6"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lvl="7"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lvl="8" algn="ctr" rtl="0">
              <a:spcBef>
                <a:spcPts val="0"/>
              </a:spcBef>
              <a:spcAft>
                <a:spcPts val="0"/>
              </a:spcAft>
              <a:buClr>
                <a:srgbClr val="FFFFFF"/>
              </a:buClr>
              <a:buSzPts val="1000"/>
              <a:buFont typeface="Roboto Black" panose="02000000000000000000"/>
              <a:buNone/>
              <a:defRPr sz="1000" b="0">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panose="02000000000000000000"/>
              <a:buNone/>
              <a:defRPr sz="3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panose="02000000000000000000"/>
              <a:buNone/>
              <a:defRPr sz="3000" b="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panose="02000000000000000000"/>
              <a:buNone/>
              <a:defRPr sz="2800">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lvl="1">
              <a:spcBef>
                <a:spcPts val="0"/>
              </a:spcBef>
              <a:spcAft>
                <a:spcPts val="0"/>
              </a:spcAft>
              <a:buClr>
                <a:srgbClr val="FBFBFB"/>
              </a:buClr>
              <a:buSzPts val="2800"/>
              <a:buFont typeface="Bree Serif" panose="02000503040000020004"/>
              <a:buNone/>
              <a:defRPr sz="2800" b="1">
                <a:solidFill>
                  <a:srgbClr val="FBFBFB"/>
                </a:solidFill>
                <a:latin typeface="Bree Serif" panose="02000503040000020004"/>
                <a:ea typeface="Bree Serif" panose="02000503040000020004"/>
                <a:cs typeface="Bree Serif" panose="02000503040000020004"/>
                <a:sym typeface="Bree Serif" panose="02000503040000020004"/>
              </a:defRPr>
            </a:lvl2pPr>
            <a:lvl3pPr lvl="2">
              <a:spcBef>
                <a:spcPts val="0"/>
              </a:spcBef>
              <a:spcAft>
                <a:spcPts val="0"/>
              </a:spcAft>
              <a:buClr>
                <a:srgbClr val="FBFBFB"/>
              </a:buClr>
              <a:buSzPts val="2800"/>
              <a:buFont typeface="Bree Serif" panose="02000503040000020004"/>
              <a:buNone/>
              <a:defRPr sz="2800" b="1">
                <a:solidFill>
                  <a:srgbClr val="FBFBFB"/>
                </a:solidFill>
                <a:latin typeface="Bree Serif" panose="02000503040000020004"/>
                <a:ea typeface="Bree Serif" panose="02000503040000020004"/>
                <a:cs typeface="Bree Serif" panose="02000503040000020004"/>
                <a:sym typeface="Bree Serif" panose="02000503040000020004"/>
              </a:defRPr>
            </a:lvl3pPr>
            <a:lvl4pPr lvl="3">
              <a:spcBef>
                <a:spcPts val="0"/>
              </a:spcBef>
              <a:spcAft>
                <a:spcPts val="0"/>
              </a:spcAft>
              <a:buClr>
                <a:srgbClr val="FBFBFB"/>
              </a:buClr>
              <a:buSzPts val="2800"/>
              <a:buFont typeface="Bree Serif" panose="02000503040000020004"/>
              <a:buNone/>
              <a:defRPr sz="2800" b="1">
                <a:solidFill>
                  <a:srgbClr val="FBFBFB"/>
                </a:solidFill>
                <a:latin typeface="Bree Serif" panose="02000503040000020004"/>
                <a:ea typeface="Bree Serif" panose="02000503040000020004"/>
                <a:cs typeface="Bree Serif" panose="02000503040000020004"/>
                <a:sym typeface="Bree Serif" panose="02000503040000020004"/>
              </a:defRPr>
            </a:lvl4pPr>
            <a:lvl5pPr lvl="4">
              <a:spcBef>
                <a:spcPts val="0"/>
              </a:spcBef>
              <a:spcAft>
                <a:spcPts val="0"/>
              </a:spcAft>
              <a:buClr>
                <a:srgbClr val="FBFBFB"/>
              </a:buClr>
              <a:buSzPts val="2800"/>
              <a:buFont typeface="Bree Serif" panose="02000503040000020004"/>
              <a:buNone/>
              <a:defRPr sz="2800" b="1">
                <a:solidFill>
                  <a:srgbClr val="FBFBFB"/>
                </a:solidFill>
                <a:latin typeface="Bree Serif" panose="02000503040000020004"/>
                <a:ea typeface="Bree Serif" panose="02000503040000020004"/>
                <a:cs typeface="Bree Serif" panose="02000503040000020004"/>
                <a:sym typeface="Bree Serif" panose="02000503040000020004"/>
              </a:defRPr>
            </a:lvl5pPr>
            <a:lvl6pPr lvl="5">
              <a:spcBef>
                <a:spcPts val="0"/>
              </a:spcBef>
              <a:spcAft>
                <a:spcPts val="0"/>
              </a:spcAft>
              <a:buClr>
                <a:srgbClr val="FBFBFB"/>
              </a:buClr>
              <a:buSzPts val="2800"/>
              <a:buFont typeface="Bree Serif" panose="02000503040000020004"/>
              <a:buNone/>
              <a:defRPr sz="2800" b="1">
                <a:solidFill>
                  <a:srgbClr val="FBFBFB"/>
                </a:solidFill>
                <a:latin typeface="Bree Serif" panose="02000503040000020004"/>
                <a:ea typeface="Bree Serif" panose="02000503040000020004"/>
                <a:cs typeface="Bree Serif" panose="02000503040000020004"/>
                <a:sym typeface="Bree Serif" panose="02000503040000020004"/>
              </a:defRPr>
            </a:lvl6pPr>
            <a:lvl7pPr lvl="6">
              <a:spcBef>
                <a:spcPts val="0"/>
              </a:spcBef>
              <a:spcAft>
                <a:spcPts val="0"/>
              </a:spcAft>
              <a:buClr>
                <a:srgbClr val="FBFBFB"/>
              </a:buClr>
              <a:buSzPts val="2800"/>
              <a:buFont typeface="Bree Serif" panose="02000503040000020004"/>
              <a:buNone/>
              <a:defRPr sz="2800" b="1">
                <a:solidFill>
                  <a:srgbClr val="FBFBFB"/>
                </a:solidFill>
                <a:latin typeface="Bree Serif" panose="02000503040000020004"/>
                <a:ea typeface="Bree Serif" panose="02000503040000020004"/>
                <a:cs typeface="Bree Serif" panose="02000503040000020004"/>
                <a:sym typeface="Bree Serif" panose="02000503040000020004"/>
              </a:defRPr>
            </a:lvl7pPr>
            <a:lvl8pPr lvl="7">
              <a:spcBef>
                <a:spcPts val="0"/>
              </a:spcBef>
              <a:spcAft>
                <a:spcPts val="0"/>
              </a:spcAft>
              <a:buClr>
                <a:srgbClr val="FBFBFB"/>
              </a:buClr>
              <a:buSzPts val="2800"/>
              <a:buFont typeface="Bree Serif" panose="02000503040000020004"/>
              <a:buNone/>
              <a:defRPr sz="2800" b="1">
                <a:solidFill>
                  <a:srgbClr val="FBFBFB"/>
                </a:solidFill>
                <a:latin typeface="Bree Serif" panose="02000503040000020004"/>
                <a:ea typeface="Bree Serif" panose="02000503040000020004"/>
                <a:cs typeface="Bree Serif" panose="02000503040000020004"/>
                <a:sym typeface="Bree Serif" panose="02000503040000020004"/>
              </a:defRPr>
            </a:lvl8pPr>
            <a:lvl9pPr lvl="8">
              <a:spcBef>
                <a:spcPts val="0"/>
              </a:spcBef>
              <a:spcAft>
                <a:spcPts val="0"/>
              </a:spcAft>
              <a:buClr>
                <a:srgbClr val="FBFBFB"/>
              </a:buClr>
              <a:buSzPts val="2800"/>
              <a:buFont typeface="Bree Serif" panose="02000503040000020004"/>
              <a:buNone/>
              <a:defRPr sz="2800" b="1">
                <a:solidFill>
                  <a:srgbClr val="FBFBFB"/>
                </a:solidFill>
                <a:latin typeface="Bree Serif" panose="02000503040000020004"/>
                <a:ea typeface="Bree Serif" panose="02000503040000020004"/>
                <a:cs typeface="Bree Serif" panose="02000503040000020004"/>
                <a:sym typeface="Bree Serif" panose="02000503040000020004"/>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panose="02000000000000000000"/>
              <a:buChar char="●"/>
              <a:defRPr sz="1800">
                <a:solidFill>
                  <a:srgbClr val="FFFFFF"/>
                </a:solidFill>
                <a:latin typeface="Roboto Light" panose="02000000000000000000"/>
                <a:ea typeface="Roboto Light" panose="02000000000000000000"/>
                <a:cs typeface="Roboto Light" panose="02000000000000000000"/>
                <a:sym typeface="Roboto Light" panose="02000000000000000000"/>
              </a:defRPr>
            </a:lvl1pPr>
            <a:lvl2pPr marL="914400" lvl="1" indent="-317500">
              <a:lnSpc>
                <a:spcPct val="115000"/>
              </a:lnSpc>
              <a:spcBef>
                <a:spcPts val="1600"/>
              </a:spcBef>
              <a:spcAft>
                <a:spcPts val="0"/>
              </a:spcAft>
              <a:buClr>
                <a:srgbClr val="FFFFFF"/>
              </a:buClr>
              <a:buSzPts val="1400"/>
              <a:buFont typeface="Roboto Light" panose="02000000000000000000"/>
              <a:buChar char="○"/>
              <a:defRPr>
                <a:solidFill>
                  <a:srgbClr val="FFFFFF"/>
                </a:solidFill>
                <a:latin typeface="Roboto Light" panose="02000000000000000000"/>
                <a:ea typeface="Roboto Light" panose="02000000000000000000"/>
                <a:cs typeface="Roboto Light" panose="02000000000000000000"/>
                <a:sym typeface="Roboto Light" panose="02000000000000000000"/>
              </a:defRPr>
            </a:lvl2pPr>
            <a:lvl3pPr marL="1371600" lvl="2" indent="-317500">
              <a:lnSpc>
                <a:spcPct val="115000"/>
              </a:lnSpc>
              <a:spcBef>
                <a:spcPts val="1600"/>
              </a:spcBef>
              <a:spcAft>
                <a:spcPts val="0"/>
              </a:spcAft>
              <a:buClr>
                <a:srgbClr val="FFFFFF"/>
              </a:buClr>
              <a:buSzPts val="1400"/>
              <a:buFont typeface="Roboto Light" panose="02000000000000000000"/>
              <a:buChar char="■"/>
              <a:defRPr>
                <a:solidFill>
                  <a:srgbClr val="FFFFFF"/>
                </a:solidFill>
                <a:latin typeface="Roboto Light" panose="02000000000000000000"/>
                <a:ea typeface="Roboto Light" panose="02000000000000000000"/>
                <a:cs typeface="Roboto Light" panose="02000000000000000000"/>
                <a:sym typeface="Roboto Light" panose="02000000000000000000"/>
              </a:defRPr>
            </a:lvl3pPr>
            <a:lvl4pPr marL="1828800" lvl="3" indent="-317500">
              <a:lnSpc>
                <a:spcPct val="115000"/>
              </a:lnSpc>
              <a:spcBef>
                <a:spcPts val="1600"/>
              </a:spcBef>
              <a:spcAft>
                <a:spcPts val="0"/>
              </a:spcAft>
              <a:buClr>
                <a:srgbClr val="FFFFFF"/>
              </a:buClr>
              <a:buSzPts val="1400"/>
              <a:buFont typeface="Roboto Light" panose="02000000000000000000"/>
              <a:buChar char="●"/>
              <a:defRPr>
                <a:solidFill>
                  <a:srgbClr val="FFFFFF"/>
                </a:solidFill>
                <a:latin typeface="Roboto Light" panose="02000000000000000000"/>
                <a:ea typeface="Roboto Light" panose="02000000000000000000"/>
                <a:cs typeface="Roboto Light" panose="02000000000000000000"/>
                <a:sym typeface="Roboto Light" panose="02000000000000000000"/>
              </a:defRPr>
            </a:lvl4pPr>
            <a:lvl5pPr marL="2286000" lvl="4" indent="-317500">
              <a:lnSpc>
                <a:spcPct val="115000"/>
              </a:lnSpc>
              <a:spcBef>
                <a:spcPts val="1600"/>
              </a:spcBef>
              <a:spcAft>
                <a:spcPts val="0"/>
              </a:spcAft>
              <a:buClr>
                <a:srgbClr val="FFFFFF"/>
              </a:buClr>
              <a:buSzPts val="1400"/>
              <a:buFont typeface="Roboto Light" panose="02000000000000000000"/>
              <a:buChar char="○"/>
              <a:defRPr>
                <a:solidFill>
                  <a:srgbClr val="FFFFFF"/>
                </a:solidFill>
                <a:latin typeface="Roboto Light" panose="02000000000000000000"/>
                <a:ea typeface="Roboto Light" panose="02000000000000000000"/>
                <a:cs typeface="Roboto Light" panose="02000000000000000000"/>
                <a:sym typeface="Roboto Light" panose="02000000000000000000"/>
              </a:defRPr>
            </a:lvl5pPr>
            <a:lvl6pPr marL="2743200" lvl="5" indent="-317500">
              <a:lnSpc>
                <a:spcPct val="115000"/>
              </a:lnSpc>
              <a:spcBef>
                <a:spcPts val="1600"/>
              </a:spcBef>
              <a:spcAft>
                <a:spcPts val="0"/>
              </a:spcAft>
              <a:buClr>
                <a:srgbClr val="FFFFFF"/>
              </a:buClr>
              <a:buSzPts val="1400"/>
              <a:buFont typeface="Roboto Light" panose="02000000000000000000"/>
              <a:buChar char="■"/>
              <a:defRPr>
                <a:solidFill>
                  <a:srgbClr val="FFFFFF"/>
                </a:solidFill>
                <a:latin typeface="Roboto Light" panose="02000000000000000000"/>
                <a:ea typeface="Roboto Light" panose="02000000000000000000"/>
                <a:cs typeface="Roboto Light" panose="02000000000000000000"/>
                <a:sym typeface="Roboto Light" panose="02000000000000000000"/>
              </a:defRPr>
            </a:lvl6pPr>
            <a:lvl7pPr marL="3200400" lvl="6" indent="-317500">
              <a:lnSpc>
                <a:spcPct val="115000"/>
              </a:lnSpc>
              <a:spcBef>
                <a:spcPts val="1600"/>
              </a:spcBef>
              <a:spcAft>
                <a:spcPts val="0"/>
              </a:spcAft>
              <a:buClr>
                <a:srgbClr val="FFFFFF"/>
              </a:buClr>
              <a:buSzPts val="1400"/>
              <a:buFont typeface="Roboto Light" panose="02000000000000000000"/>
              <a:buChar char="●"/>
              <a:defRPr>
                <a:solidFill>
                  <a:srgbClr val="FFFFFF"/>
                </a:solidFill>
                <a:latin typeface="Roboto Light" panose="02000000000000000000"/>
                <a:ea typeface="Roboto Light" panose="02000000000000000000"/>
                <a:cs typeface="Roboto Light" panose="02000000000000000000"/>
                <a:sym typeface="Roboto Light" panose="02000000000000000000"/>
              </a:defRPr>
            </a:lvl7pPr>
            <a:lvl8pPr marL="3657600" lvl="7" indent="-317500">
              <a:lnSpc>
                <a:spcPct val="115000"/>
              </a:lnSpc>
              <a:spcBef>
                <a:spcPts val="1600"/>
              </a:spcBef>
              <a:spcAft>
                <a:spcPts val="0"/>
              </a:spcAft>
              <a:buClr>
                <a:srgbClr val="FFFFFF"/>
              </a:buClr>
              <a:buSzPts val="1400"/>
              <a:buFont typeface="Roboto Light" panose="02000000000000000000"/>
              <a:buChar char="○"/>
              <a:defRPr>
                <a:solidFill>
                  <a:srgbClr val="FFFFFF"/>
                </a:solidFill>
                <a:latin typeface="Roboto Light" panose="02000000000000000000"/>
                <a:ea typeface="Roboto Light" panose="02000000000000000000"/>
                <a:cs typeface="Roboto Light" panose="02000000000000000000"/>
                <a:sym typeface="Roboto Light" panose="02000000000000000000"/>
              </a:defRPr>
            </a:lvl8pPr>
            <a:lvl9pPr marL="4114800" lvl="8" indent="-317500">
              <a:lnSpc>
                <a:spcPct val="115000"/>
              </a:lnSpc>
              <a:spcBef>
                <a:spcPts val="1600"/>
              </a:spcBef>
              <a:spcAft>
                <a:spcPts val="1600"/>
              </a:spcAft>
              <a:buClr>
                <a:srgbClr val="FFFFFF"/>
              </a:buClr>
              <a:buSzPts val="1400"/>
              <a:buFont typeface="Roboto Light" panose="02000000000000000000"/>
              <a:buChar char="■"/>
              <a:defRPr>
                <a:solidFill>
                  <a:srgbClr val="FFFFFF"/>
                </a:solidFill>
                <a:latin typeface="Roboto Light" panose="02000000000000000000"/>
                <a:ea typeface="Roboto Light" panose="02000000000000000000"/>
                <a:cs typeface="Roboto Light" panose="02000000000000000000"/>
                <a:sym typeface="Roboto Light" panose="020000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4895053" y="2103221"/>
            <a:ext cx="3668395" cy="1045333"/>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solidFill>
                  <a:schemeClr val="accent1"/>
                </a:solidFill>
              </a:rPr>
              <a:t>UWC 2.0 IMPLEMENTATION</a:t>
            </a:r>
          </a:p>
        </p:txBody>
      </p:sp>
      <p:sp>
        <p:nvSpPr>
          <p:cNvPr id="111" name="Google Shape;111;p22"/>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1655007" y="2725228"/>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529537" y="1971857"/>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1075696" y="1926026"/>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2"/>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1540239"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2"/>
          <p:cNvSpPr/>
          <p:nvPr/>
        </p:nvSpPr>
        <p:spPr>
          <a:xfrm>
            <a:off x="-1210164" y="4037850"/>
            <a:ext cx="76424" cy="382048"/>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742573" y="2272898"/>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2"/>
          <p:cNvSpPr/>
          <p:nvPr/>
        </p:nvSpPr>
        <p:spPr>
          <a:xfrm>
            <a:off x="-707421" y="2509753"/>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a:off x="-1387439" y="827319"/>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3902835" y="2990972"/>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2"/>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1647209"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2"/>
          <p:cNvSpPr/>
          <p:nvPr/>
        </p:nvSpPr>
        <p:spPr>
          <a:xfrm>
            <a:off x="-1658918"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828907" y="4537210"/>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a:off x="-368419" y="4909037"/>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918433" y="4248190"/>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887767" y="4396863"/>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977892" y="4039386"/>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509462" y="4852241"/>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209260" y="4890537"/>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493481" y="4066884"/>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98749" y="4164688"/>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398749" y="4238040"/>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398749" y="4311369"/>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a:off x="-1092516" y="2430305"/>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488898" y="1446198"/>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1092516" y="2699241"/>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848007" y="158003"/>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1256018" y="481959"/>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432366" y="3597758"/>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1074160" y="481959"/>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432366" y="1941311"/>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1356869" y="2564773"/>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1317134" y="1615819"/>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3867706" y="3617626"/>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3772950" y="1883243"/>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3905906" y="1883243"/>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4069408" y="1883243"/>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522515" y="481959"/>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415569" y="478912"/>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1214747" y="1001523"/>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1066530" y="1001523"/>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930526" y="1001523"/>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689088" y="1001523"/>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7"/>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7"/>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7"/>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7"/>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7"/>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7"/>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7"/>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7"/>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7"/>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7"/>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0" name="Google Shape;390;p27"/>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1" name="Google Shape;391;p27"/>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2" name="Google Shape;392;p27"/>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3" name="Google Shape;393;p27"/>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txBox="1">
            <a:spLocks noGrp="1"/>
          </p:cNvSpPr>
          <p:nvPr>
            <p:ph type="ctrTitle"/>
          </p:nvPr>
        </p:nvSpPr>
        <p:spPr>
          <a:xfrm>
            <a:off x="2749775" y="-164425"/>
            <a:ext cx="3530400" cy="19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a:t>Risks</a:t>
            </a:r>
          </a:p>
        </p:txBody>
      </p:sp>
      <p:sp>
        <p:nvSpPr>
          <p:cNvPr id="395" name="Google Shape;395;p27"/>
          <p:cNvSpPr txBox="1">
            <a:spLocks noGrp="1"/>
          </p:cNvSpPr>
          <p:nvPr>
            <p:ph type="subTitle" idx="1"/>
          </p:nvPr>
        </p:nvSpPr>
        <p:spPr>
          <a:xfrm>
            <a:off x="2256155" y="1673259"/>
            <a:ext cx="4631690" cy="2044609"/>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dirty="0">
                <a:solidFill>
                  <a:srgbClr val="161234"/>
                </a:solidFill>
              </a:rPr>
              <a:t>No security measure.</a:t>
            </a:r>
          </a:p>
          <a:p>
            <a:pPr marL="285750" lvl="0" indent="-285750" algn="l" rtl="0">
              <a:spcBef>
                <a:spcPts val="0"/>
              </a:spcBef>
              <a:spcAft>
                <a:spcPts val="0"/>
              </a:spcAft>
              <a:buFont typeface="Arial" panose="020B0604020202020204" pitchFamily="34" charset="0"/>
              <a:buChar char="•"/>
            </a:pPr>
            <a:r>
              <a:rPr lang="en-US" dirty="0">
                <a:solidFill>
                  <a:srgbClr val="161234"/>
                </a:solidFill>
              </a:rPr>
              <a:t>Display may vary or break on different screen widths.</a:t>
            </a:r>
          </a:p>
          <a:p>
            <a:pPr marL="285750" lvl="0" indent="-285750" algn="l" rtl="0">
              <a:spcBef>
                <a:spcPts val="0"/>
              </a:spcBef>
              <a:spcAft>
                <a:spcPts val="0"/>
              </a:spcAft>
              <a:buFont typeface="Arial" panose="020B0604020202020204" pitchFamily="34" charset="0"/>
              <a:buChar char="•"/>
            </a:pPr>
            <a:r>
              <a:rPr lang="en-US" dirty="0">
                <a:solidFill>
                  <a:srgbClr val="161234"/>
                </a:solidFill>
              </a:rPr>
              <a:t>Possible wrong system assumptions.</a:t>
            </a:r>
          </a:p>
          <a:p>
            <a:pPr marL="285750" lvl="0" indent="-285750" algn="l" rtl="0">
              <a:spcBef>
                <a:spcPts val="0"/>
              </a:spcBef>
              <a:spcAft>
                <a:spcPts val="0"/>
              </a:spcAft>
              <a:buFont typeface="Arial" panose="020B0604020202020204" pitchFamily="34" charset="0"/>
              <a:buChar char="•"/>
            </a:pPr>
            <a:r>
              <a:rPr lang="en-US" dirty="0">
                <a:solidFill>
                  <a:srgbClr val="161234"/>
                </a:solidFill>
              </a:rPr>
              <a:t>Haven't been tested on large database, may affects responsiveness, speed, display sizes.</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7"/>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7"/>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7"/>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7"/>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7"/>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7"/>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7"/>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7"/>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7"/>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7"/>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0" name="Google Shape;390;p27"/>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1" name="Google Shape;391;p27"/>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2" name="Google Shape;392;p27"/>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3" name="Google Shape;393;p27"/>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txBox="1">
            <a:spLocks noGrp="1"/>
          </p:cNvSpPr>
          <p:nvPr>
            <p:ph type="ctrTitle"/>
          </p:nvPr>
        </p:nvSpPr>
        <p:spPr>
          <a:xfrm>
            <a:off x="2749775" y="-164425"/>
            <a:ext cx="3530400" cy="19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a:t>Constraints</a:t>
            </a:r>
          </a:p>
        </p:txBody>
      </p:sp>
      <p:sp>
        <p:nvSpPr>
          <p:cNvPr id="395" name="Google Shape;395;p27"/>
          <p:cNvSpPr txBox="1">
            <a:spLocks noGrp="1"/>
          </p:cNvSpPr>
          <p:nvPr>
            <p:ph type="subTitle" idx="1"/>
          </p:nvPr>
        </p:nvSpPr>
        <p:spPr>
          <a:xfrm>
            <a:off x="2281903" y="1613705"/>
            <a:ext cx="4466144" cy="2065532"/>
          </a:xfrm>
          <a:prstGeom prst="rect">
            <a:avLst/>
          </a:prstGeom>
        </p:spPr>
        <p:txBody>
          <a:bodyPr spcFirstLastPara="1" wrap="square" lIns="91425" tIns="91425" rIns="91425" bIns="91425" anchor="t" anchorCtr="0">
            <a:noAutofit/>
          </a:bodyPr>
          <a:lstStyle/>
          <a:p>
            <a:pPr marL="285750" lvl="0" indent="-285750" algn="just" rtl="0">
              <a:lnSpc>
                <a:spcPct val="150000"/>
              </a:lnSpc>
              <a:spcBef>
                <a:spcPts val="0"/>
              </a:spcBef>
              <a:spcAft>
                <a:spcPts val="0"/>
              </a:spcAft>
              <a:buFont typeface="Arial" panose="020B0604020202020204" pitchFamily="34" charset="0"/>
              <a:buChar char="•"/>
            </a:pPr>
            <a:r>
              <a:rPr lang="en-US" dirty="0">
                <a:solidFill>
                  <a:srgbClr val="161234"/>
                </a:solidFill>
              </a:rPr>
              <a:t>The UI is not fully responsive yet.</a:t>
            </a:r>
          </a:p>
          <a:p>
            <a:pPr marL="285750" lvl="0" indent="-285750" algn="just" rtl="0">
              <a:lnSpc>
                <a:spcPct val="150000"/>
              </a:lnSpc>
              <a:spcBef>
                <a:spcPts val="0"/>
              </a:spcBef>
              <a:spcAft>
                <a:spcPts val="0"/>
              </a:spcAft>
              <a:buFont typeface="Arial" panose="020B0604020202020204" pitchFamily="34" charset="0"/>
              <a:buChar char="•"/>
            </a:pPr>
            <a:r>
              <a:rPr lang="en-US" dirty="0">
                <a:solidFill>
                  <a:srgbClr val="161234"/>
                </a:solidFill>
              </a:rPr>
              <a:t>The task creation page currently doesn’t fully match the Figma design. </a:t>
            </a:r>
          </a:p>
          <a:p>
            <a:pPr marL="285750" lvl="0" indent="-285750" algn="just" rtl="0">
              <a:lnSpc>
                <a:spcPct val="150000"/>
              </a:lnSpc>
              <a:spcBef>
                <a:spcPts val="0"/>
              </a:spcBef>
              <a:spcAft>
                <a:spcPts val="0"/>
              </a:spcAft>
              <a:buFont typeface="Arial" panose="020B0604020202020204" pitchFamily="34" charset="0"/>
              <a:buChar char="•"/>
            </a:pPr>
            <a:r>
              <a:rPr lang="en-US" dirty="0">
                <a:solidFill>
                  <a:srgbClr val="161234"/>
                </a:solidFill>
              </a:rPr>
              <a:t>Some design features, assumptions may not match customer expectations. </a:t>
            </a:r>
          </a:p>
          <a:p>
            <a:pPr marL="0" lvl="0" indent="0" algn="l" rtl="0">
              <a:spcBef>
                <a:spcPts val="0"/>
              </a:spcBef>
              <a:spcAft>
                <a:spcPts val="0"/>
              </a:spcAft>
              <a:buNone/>
            </a:pPr>
            <a:endParaRPr lang="en-US" dirty="0">
              <a:solidFill>
                <a:srgbClr val="161234"/>
              </a:solidFil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3995465" y="2297270"/>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t>THANKS!</a:t>
            </a:r>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0"/>
          <p:cNvGrpSpPr/>
          <p:nvPr/>
        </p:nvGrpSpPr>
        <p:grpSpPr>
          <a:xfrm>
            <a:off x="4077226" y="3526070"/>
            <a:ext cx="137636" cy="137629"/>
            <a:chOff x="266768" y="1721375"/>
            <a:chExt cx="397907" cy="397887"/>
          </a:xfrm>
        </p:grpSpPr>
        <p:sp>
          <p:nvSpPr>
            <p:cNvPr id="1270" name="Google Shape;1270;p4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0"/>
          <p:cNvGrpSpPr/>
          <p:nvPr/>
        </p:nvGrpSpPr>
        <p:grpSpPr>
          <a:xfrm>
            <a:off x="4268945" y="3526070"/>
            <a:ext cx="137622" cy="137629"/>
            <a:chOff x="864491" y="1723250"/>
            <a:chExt cx="397866" cy="397887"/>
          </a:xfrm>
        </p:grpSpPr>
        <p:sp>
          <p:nvSpPr>
            <p:cNvPr id="1273" name="Google Shape;1273;p4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 name="Google Shape;1276;p40"/>
          <p:cNvSpPr/>
          <p:nvPr/>
        </p:nvSpPr>
        <p:spPr>
          <a:xfrm>
            <a:off x="4460678" y="3526139"/>
            <a:ext cx="168752" cy="13763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ctrTitle"/>
          </p:nvPr>
        </p:nvSpPr>
        <p:spPr>
          <a:xfrm>
            <a:off x="311700" y="483895"/>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TABLE OF CONTENTS</a:t>
            </a:r>
          </a:p>
        </p:txBody>
      </p:sp>
      <p:sp>
        <p:nvSpPr>
          <p:cNvPr id="219" name="Google Shape;219;p23"/>
          <p:cNvSpPr txBox="1">
            <a:spLocks noGrp="1"/>
          </p:cNvSpPr>
          <p:nvPr>
            <p:ph type="subTitle" idx="1"/>
          </p:nvPr>
        </p:nvSpPr>
        <p:spPr>
          <a:xfrm>
            <a:off x="6372490" y="2499725"/>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US" sz="1400">
                <a:solidFill>
                  <a:schemeClr val="accent1"/>
                </a:solidFill>
                <a:sym typeface="+mn-ea"/>
              </a:rPr>
              <a:t>IMPLEMENTATION</a:t>
            </a:r>
            <a:endParaRPr lang="en-US" sz="1400">
              <a:solidFill>
                <a:schemeClr val="accent1"/>
              </a:solidFill>
            </a:endParaRPr>
          </a:p>
          <a:p>
            <a:pPr marL="0" lvl="0" indent="0" algn="l" rtl="0">
              <a:spcBef>
                <a:spcPts val="0"/>
              </a:spcBef>
              <a:spcAft>
                <a:spcPts val="0"/>
              </a:spcAft>
              <a:buClr>
                <a:schemeClr val="dk1"/>
              </a:buClr>
              <a:buSzPts val="1100"/>
              <a:buFont typeface="Arial" panose="020B0604020202020204"/>
              <a:buNone/>
            </a:pPr>
            <a:endParaRPr lang="en-US" sz="1400">
              <a:solidFill>
                <a:schemeClr val="accent1"/>
              </a:solidFill>
            </a:endParaRPr>
          </a:p>
        </p:txBody>
      </p:sp>
      <p:sp>
        <p:nvSpPr>
          <p:cNvPr id="220" name="Google Shape;220;p23"/>
          <p:cNvSpPr txBox="1">
            <a:spLocks noGrp="1"/>
          </p:cNvSpPr>
          <p:nvPr>
            <p:ph type="title" idx="2"/>
          </p:nvPr>
        </p:nvSpPr>
        <p:spPr>
          <a:xfrm>
            <a:off x="5127755" y="240544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a:solidFill>
                  <a:schemeClr val="accent1"/>
                </a:solidFill>
              </a:rPr>
              <a:t>03</a:t>
            </a:r>
            <a:endParaRPr>
              <a:solidFill>
                <a:schemeClr val="accent1"/>
              </a:solidFill>
            </a:endParaRPr>
          </a:p>
        </p:txBody>
      </p:sp>
      <p:sp>
        <p:nvSpPr>
          <p:cNvPr id="225" name="Google Shape;225;p23"/>
          <p:cNvSpPr txBox="1">
            <a:spLocks noGrp="1"/>
          </p:cNvSpPr>
          <p:nvPr>
            <p:ph type="subTitle" idx="7"/>
          </p:nvPr>
        </p:nvSpPr>
        <p:spPr>
          <a:xfrm>
            <a:off x="683205" y="2015855"/>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sz="1400">
                <a:solidFill>
                  <a:schemeClr val="accent1"/>
                </a:solidFill>
              </a:rPr>
              <a:t>INTRODUCTION</a:t>
            </a:r>
          </a:p>
        </p:txBody>
      </p:sp>
      <p:sp>
        <p:nvSpPr>
          <p:cNvPr id="226" name="Google Shape;226;p23"/>
          <p:cNvSpPr txBox="1">
            <a:spLocks noGrp="1"/>
          </p:cNvSpPr>
          <p:nvPr>
            <p:ph type="title" idx="8"/>
          </p:nvPr>
        </p:nvSpPr>
        <p:spPr>
          <a:xfrm>
            <a:off x="281614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chemeClr val="accent1"/>
                </a:solidFill>
              </a:rPr>
              <a:t>01</a:t>
            </a:r>
            <a:endParaRPr>
              <a:solidFill>
                <a:schemeClr val="accent1"/>
              </a:solidFill>
            </a:endParaRPr>
          </a:p>
        </p:txBody>
      </p:sp>
      <p:sp>
        <p:nvSpPr>
          <p:cNvPr id="227" name="Google Shape;227;p23"/>
          <p:cNvSpPr txBox="1">
            <a:spLocks noGrp="1"/>
          </p:cNvSpPr>
          <p:nvPr>
            <p:ph type="subTitle" idx="9"/>
          </p:nvPr>
        </p:nvSpPr>
        <p:spPr>
          <a:xfrm>
            <a:off x="683205" y="329171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panose="020B0604020202020204"/>
              <a:buNone/>
            </a:pPr>
            <a:r>
              <a:rPr lang="en-US" sz="1400">
                <a:solidFill>
                  <a:schemeClr val="accent1"/>
                </a:solidFill>
              </a:rPr>
              <a:t>REQUIREMENTS FOR THE WEB</a:t>
            </a:r>
          </a:p>
        </p:txBody>
      </p:sp>
      <p:sp>
        <p:nvSpPr>
          <p:cNvPr id="228" name="Google Shape;228;p23"/>
          <p:cNvSpPr txBox="1">
            <a:spLocks noGrp="1"/>
          </p:cNvSpPr>
          <p:nvPr>
            <p:ph type="title" idx="13"/>
          </p:nvPr>
        </p:nvSpPr>
        <p:spPr>
          <a:xfrm>
            <a:off x="2816780" y="326597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chemeClr val="accent1"/>
                </a:solidFill>
              </a:rPr>
              <a:t>02</a:t>
            </a:r>
            <a:endParaRPr>
              <a:solidFill>
                <a:schemeClr val="accent1"/>
              </a:solidFill>
            </a:endParaRPr>
          </a:p>
        </p:txBody>
      </p:sp>
      <p:grpSp>
        <p:nvGrpSpPr>
          <p:cNvPr id="238" name="Google Shape;238;p23"/>
          <p:cNvGrpSpPr/>
          <p:nvPr/>
        </p:nvGrpSpPr>
        <p:grpSpPr>
          <a:xfrm>
            <a:off x="3586426" y="2015863"/>
            <a:ext cx="428915" cy="426116"/>
            <a:chOff x="6226275" y="3911538"/>
            <a:chExt cx="900325" cy="894450"/>
          </a:xfrm>
        </p:grpSpPr>
        <p:sp>
          <p:nvSpPr>
            <p:cNvPr id="239" name="Google Shape;239;p23"/>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247;p23"/>
          <p:cNvSpPr/>
          <p:nvPr/>
        </p:nvSpPr>
        <p:spPr>
          <a:xfrm>
            <a:off x="3587049" y="3390783"/>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5048505" y="259203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cxnSp>
        <p:nvCxnSpPr>
          <p:cNvPr id="257" name="Google Shape;257;p23"/>
          <p:cNvCxnSpPr/>
          <p:nvPr/>
        </p:nvCxnSpPr>
        <p:spPr>
          <a:xfrm>
            <a:off x="300270" y="1191700"/>
            <a:ext cx="8520600" cy="0"/>
          </a:xfrm>
          <a:prstGeom prst="straightConnector1">
            <a:avLst/>
          </a:prstGeom>
          <a:noFill/>
          <a:ln w="9525" cap="flat" cmpd="sng">
            <a:solidFill>
              <a:srgbClr val="48FFD5"/>
            </a:solidFill>
            <a:prstDash val="solid"/>
            <a:round/>
            <a:headEnd type="none" w="med" len="med"/>
            <a:tailEnd type="none" w="med" len="med"/>
          </a:ln>
        </p:spPr>
      </p:cxnSp>
      <p:sp>
        <p:nvSpPr>
          <p:cNvPr id="4" name="Google Shape;219;p23"/>
          <p:cNvSpPr txBox="1"/>
          <p:nvPr/>
        </p:nvSpPr>
        <p:spPr>
          <a:xfrm>
            <a:off x="6372225" y="3801745"/>
            <a:ext cx="2432685" cy="50228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48FFD5"/>
              </a:buClr>
              <a:buSzPts val="900"/>
              <a:buFont typeface="Roboto Light" panose="02000000000000000000"/>
              <a:buNone/>
              <a:defRPr sz="900" b="0" i="0" u="none" strike="noStrike" cap="none">
                <a:solidFill>
                  <a:srgbClr val="48FFD5"/>
                </a:solidFill>
                <a:latin typeface="Roboto Light" panose="02000000000000000000"/>
                <a:ea typeface="Roboto Light" panose="02000000000000000000"/>
                <a:cs typeface="Roboto Light" panose="02000000000000000000"/>
                <a:sym typeface="Roboto Light" panose="02000000000000000000"/>
              </a:defRPr>
            </a:lvl1pPr>
            <a:lvl2pPr marL="914400" marR="0" lvl="1" indent="-317500" algn="ctr" rtl="0">
              <a:lnSpc>
                <a:spcPct val="100000"/>
              </a:lnSpc>
              <a:spcBef>
                <a:spcPts val="0"/>
              </a:spcBef>
              <a:spcAft>
                <a:spcPts val="0"/>
              </a:spcAft>
              <a:buClr>
                <a:srgbClr val="48FFD5"/>
              </a:buClr>
              <a:buSzPts val="900"/>
              <a:buFont typeface="Roboto Light" panose="02000000000000000000"/>
              <a:buNone/>
              <a:defRPr sz="900" b="0" i="0" u="none" strike="noStrike" cap="none">
                <a:solidFill>
                  <a:srgbClr val="48FFD5"/>
                </a:solidFill>
                <a:latin typeface="Roboto Light" panose="02000000000000000000"/>
                <a:ea typeface="Roboto Light" panose="02000000000000000000"/>
                <a:cs typeface="Roboto Light" panose="02000000000000000000"/>
                <a:sym typeface="Roboto Light" panose="02000000000000000000"/>
              </a:defRPr>
            </a:lvl2pPr>
            <a:lvl3pPr marL="1371600" marR="0" lvl="2" indent="-317500" algn="ctr" rtl="0">
              <a:lnSpc>
                <a:spcPct val="100000"/>
              </a:lnSpc>
              <a:spcBef>
                <a:spcPts val="0"/>
              </a:spcBef>
              <a:spcAft>
                <a:spcPts val="0"/>
              </a:spcAft>
              <a:buClr>
                <a:srgbClr val="48FFD5"/>
              </a:buClr>
              <a:buSzPts val="900"/>
              <a:buFont typeface="Roboto Light" panose="02000000000000000000"/>
              <a:buNone/>
              <a:defRPr sz="900" b="0" i="0" u="none" strike="noStrike" cap="none">
                <a:solidFill>
                  <a:srgbClr val="48FFD5"/>
                </a:solidFill>
                <a:latin typeface="Roboto Light" panose="02000000000000000000"/>
                <a:ea typeface="Roboto Light" panose="02000000000000000000"/>
                <a:cs typeface="Roboto Light" panose="02000000000000000000"/>
                <a:sym typeface="Roboto Light" panose="02000000000000000000"/>
              </a:defRPr>
            </a:lvl3pPr>
            <a:lvl4pPr marL="1828800" marR="0" lvl="3" indent="-317500" algn="ctr" rtl="0">
              <a:lnSpc>
                <a:spcPct val="100000"/>
              </a:lnSpc>
              <a:spcBef>
                <a:spcPts val="0"/>
              </a:spcBef>
              <a:spcAft>
                <a:spcPts val="0"/>
              </a:spcAft>
              <a:buClr>
                <a:srgbClr val="48FFD5"/>
              </a:buClr>
              <a:buSzPts val="900"/>
              <a:buFont typeface="Roboto Light" panose="02000000000000000000"/>
              <a:buNone/>
              <a:defRPr sz="900" b="0" i="0" u="none" strike="noStrike" cap="none">
                <a:solidFill>
                  <a:srgbClr val="48FFD5"/>
                </a:solidFill>
                <a:latin typeface="Roboto Light" panose="02000000000000000000"/>
                <a:ea typeface="Roboto Light" panose="02000000000000000000"/>
                <a:cs typeface="Roboto Light" panose="02000000000000000000"/>
                <a:sym typeface="Roboto Light" panose="02000000000000000000"/>
              </a:defRPr>
            </a:lvl4pPr>
            <a:lvl5pPr marL="2286000" marR="0" lvl="4" indent="-317500" algn="ctr" rtl="0">
              <a:lnSpc>
                <a:spcPct val="100000"/>
              </a:lnSpc>
              <a:spcBef>
                <a:spcPts val="0"/>
              </a:spcBef>
              <a:spcAft>
                <a:spcPts val="0"/>
              </a:spcAft>
              <a:buClr>
                <a:srgbClr val="48FFD5"/>
              </a:buClr>
              <a:buSzPts val="900"/>
              <a:buFont typeface="Roboto Light" panose="02000000000000000000"/>
              <a:buNone/>
              <a:defRPr sz="900" b="0" i="0" u="none" strike="noStrike" cap="none">
                <a:solidFill>
                  <a:srgbClr val="48FFD5"/>
                </a:solidFill>
                <a:latin typeface="Roboto Light" panose="02000000000000000000"/>
                <a:ea typeface="Roboto Light" panose="02000000000000000000"/>
                <a:cs typeface="Roboto Light" panose="02000000000000000000"/>
                <a:sym typeface="Roboto Light" panose="02000000000000000000"/>
              </a:defRPr>
            </a:lvl5pPr>
            <a:lvl6pPr marL="2743200" marR="0" lvl="5" indent="-317500" algn="ctr" rtl="0">
              <a:lnSpc>
                <a:spcPct val="100000"/>
              </a:lnSpc>
              <a:spcBef>
                <a:spcPts val="0"/>
              </a:spcBef>
              <a:spcAft>
                <a:spcPts val="0"/>
              </a:spcAft>
              <a:buClr>
                <a:srgbClr val="48FFD5"/>
              </a:buClr>
              <a:buSzPts val="900"/>
              <a:buFont typeface="Roboto Light" panose="02000000000000000000"/>
              <a:buNone/>
              <a:defRPr sz="900" b="0" i="0" u="none" strike="noStrike" cap="none">
                <a:solidFill>
                  <a:srgbClr val="48FFD5"/>
                </a:solidFill>
                <a:latin typeface="Roboto Light" panose="02000000000000000000"/>
                <a:ea typeface="Roboto Light" panose="02000000000000000000"/>
                <a:cs typeface="Roboto Light" panose="02000000000000000000"/>
                <a:sym typeface="Roboto Light" panose="02000000000000000000"/>
              </a:defRPr>
            </a:lvl6pPr>
            <a:lvl7pPr marL="3200400" marR="0" lvl="6" indent="-317500" algn="ctr" rtl="0">
              <a:lnSpc>
                <a:spcPct val="100000"/>
              </a:lnSpc>
              <a:spcBef>
                <a:spcPts val="0"/>
              </a:spcBef>
              <a:spcAft>
                <a:spcPts val="0"/>
              </a:spcAft>
              <a:buClr>
                <a:srgbClr val="48FFD5"/>
              </a:buClr>
              <a:buSzPts val="900"/>
              <a:buFont typeface="Roboto Light" panose="02000000000000000000"/>
              <a:buNone/>
              <a:defRPr sz="900" b="0" i="0" u="none" strike="noStrike" cap="none">
                <a:solidFill>
                  <a:srgbClr val="48FFD5"/>
                </a:solidFill>
                <a:latin typeface="Roboto Light" panose="02000000000000000000"/>
                <a:ea typeface="Roboto Light" panose="02000000000000000000"/>
                <a:cs typeface="Roboto Light" panose="02000000000000000000"/>
                <a:sym typeface="Roboto Light" panose="02000000000000000000"/>
              </a:defRPr>
            </a:lvl7pPr>
            <a:lvl8pPr marL="3657600" marR="0" lvl="7" indent="-317500" algn="ctr" rtl="0">
              <a:lnSpc>
                <a:spcPct val="100000"/>
              </a:lnSpc>
              <a:spcBef>
                <a:spcPts val="0"/>
              </a:spcBef>
              <a:spcAft>
                <a:spcPts val="0"/>
              </a:spcAft>
              <a:buClr>
                <a:srgbClr val="48FFD5"/>
              </a:buClr>
              <a:buSzPts val="900"/>
              <a:buFont typeface="Roboto Light" panose="02000000000000000000"/>
              <a:buNone/>
              <a:defRPr sz="900" b="0" i="0" u="none" strike="noStrike" cap="none">
                <a:solidFill>
                  <a:srgbClr val="48FFD5"/>
                </a:solidFill>
                <a:latin typeface="Roboto Light" panose="02000000000000000000"/>
                <a:ea typeface="Roboto Light" panose="02000000000000000000"/>
                <a:cs typeface="Roboto Light" panose="02000000000000000000"/>
                <a:sym typeface="Roboto Light" panose="02000000000000000000"/>
              </a:defRPr>
            </a:lvl8pPr>
            <a:lvl9pPr marL="4114800" marR="0" lvl="8" indent="-317500" algn="ctr" rtl="0">
              <a:lnSpc>
                <a:spcPct val="100000"/>
              </a:lnSpc>
              <a:spcBef>
                <a:spcPts val="0"/>
              </a:spcBef>
              <a:spcAft>
                <a:spcPts val="0"/>
              </a:spcAft>
              <a:buClr>
                <a:srgbClr val="48FFD5"/>
              </a:buClr>
              <a:buSzPts val="900"/>
              <a:buFont typeface="Roboto Light" panose="02000000000000000000"/>
              <a:buNone/>
              <a:defRPr sz="900" b="0" i="0" u="none" strike="noStrike" cap="none">
                <a:solidFill>
                  <a:srgbClr val="48FFD5"/>
                </a:solidFill>
                <a:latin typeface="Roboto Light" panose="02000000000000000000"/>
                <a:ea typeface="Roboto Light" panose="02000000000000000000"/>
                <a:cs typeface="Roboto Light" panose="02000000000000000000"/>
                <a:sym typeface="Roboto Light" panose="02000000000000000000"/>
              </a:defRPr>
            </a:lvl9pPr>
          </a:lstStyle>
          <a:p>
            <a:pPr marL="0" lvl="0" indent="0" algn="l" rtl="0">
              <a:spcBef>
                <a:spcPts val="0"/>
              </a:spcBef>
              <a:spcAft>
                <a:spcPts val="0"/>
              </a:spcAft>
              <a:buClr>
                <a:schemeClr val="dk1"/>
              </a:buClr>
              <a:buSzPts val="1100"/>
              <a:buFont typeface="Arial" panose="020B0604020202020204"/>
              <a:buNone/>
            </a:pPr>
            <a:r>
              <a:rPr lang="en-US" sz="1400">
                <a:solidFill>
                  <a:schemeClr val="accent1"/>
                </a:solidFill>
              </a:rPr>
              <a:t>RISK AND CONSTRAINTS</a:t>
            </a:r>
          </a:p>
        </p:txBody>
      </p:sp>
      <p:sp>
        <p:nvSpPr>
          <p:cNvPr id="2" name="Google Shape;220;p23"/>
          <p:cNvSpPr txBox="1"/>
          <p:nvPr/>
        </p:nvSpPr>
        <p:spPr>
          <a:xfrm>
            <a:off x="5127755" y="3724970"/>
            <a:ext cx="1176900" cy="6066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3000"/>
              <a:buFont typeface="Roboto Black" panose="02000000000000000000"/>
              <a:buNone/>
              <a:defRPr sz="30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marR="0" lvl="1" algn="ctr" rtl="0">
              <a:lnSpc>
                <a:spcPct val="100000"/>
              </a:lnSpc>
              <a:spcBef>
                <a:spcPts val="0"/>
              </a:spcBef>
              <a:spcAft>
                <a:spcPts val="0"/>
              </a:spcAft>
              <a:buClr>
                <a:srgbClr val="FFFFFF"/>
              </a:buClr>
              <a:buSzPts val="5200"/>
              <a:buFont typeface="Bree Serif" panose="02000503040000020004"/>
              <a:buNone/>
              <a:defRPr sz="5200" b="1" i="0" u="none" strike="noStrike" cap="none">
                <a:solidFill>
                  <a:srgbClr val="FFFFFF"/>
                </a:solidFill>
                <a:latin typeface="Bree Serif" panose="02000503040000020004"/>
                <a:ea typeface="Bree Serif" panose="02000503040000020004"/>
                <a:cs typeface="Bree Serif" panose="02000503040000020004"/>
                <a:sym typeface="Bree Serif" panose="02000503040000020004"/>
              </a:defRPr>
            </a:lvl2pPr>
            <a:lvl3pPr marR="0" lvl="2" algn="ctr" rtl="0">
              <a:lnSpc>
                <a:spcPct val="100000"/>
              </a:lnSpc>
              <a:spcBef>
                <a:spcPts val="0"/>
              </a:spcBef>
              <a:spcAft>
                <a:spcPts val="0"/>
              </a:spcAft>
              <a:buClr>
                <a:srgbClr val="FFFFFF"/>
              </a:buClr>
              <a:buSzPts val="5200"/>
              <a:buFont typeface="Bree Serif" panose="02000503040000020004"/>
              <a:buNone/>
              <a:defRPr sz="5200" b="1" i="0" u="none" strike="noStrike" cap="none">
                <a:solidFill>
                  <a:srgbClr val="FFFFFF"/>
                </a:solidFill>
                <a:latin typeface="Bree Serif" panose="02000503040000020004"/>
                <a:ea typeface="Bree Serif" panose="02000503040000020004"/>
                <a:cs typeface="Bree Serif" panose="02000503040000020004"/>
                <a:sym typeface="Bree Serif" panose="02000503040000020004"/>
              </a:defRPr>
            </a:lvl3pPr>
            <a:lvl4pPr marR="0" lvl="3" algn="ctr" rtl="0">
              <a:lnSpc>
                <a:spcPct val="100000"/>
              </a:lnSpc>
              <a:spcBef>
                <a:spcPts val="0"/>
              </a:spcBef>
              <a:spcAft>
                <a:spcPts val="0"/>
              </a:spcAft>
              <a:buClr>
                <a:srgbClr val="FFFFFF"/>
              </a:buClr>
              <a:buSzPts val="5200"/>
              <a:buFont typeface="Bree Serif" panose="02000503040000020004"/>
              <a:buNone/>
              <a:defRPr sz="5200" b="1" i="0" u="none" strike="noStrike" cap="none">
                <a:solidFill>
                  <a:srgbClr val="FFFFFF"/>
                </a:solidFill>
                <a:latin typeface="Bree Serif" panose="02000503040000020004"/>
                <a:ea typeface="Bree Serif" panose="02000503040000020004"/>
                <a:cs typeface="Bree Serif" panose="02000503040000020004"/>
                <a:sym typeface="Bree Serif" panose="02000503040000020004"/>
              </a:defRPr>
            </a:lvl4pPr>
            <a:lvl5pPr marR="0" lvl="4" algn="ctr" rtl="0">
              <a:lnSpc>
                <a:spcPct val="100000"/>
              </a:lnSpc>
              <a:spcBef>
                <a:spcPts val="0"/>
              </a:spcBef>
              <a:spcAft>
                <a:spcPts val="0"/>
              </a:spcAft>
              <a:buClr>
                <a:srgbClr val="FFFFFF"/>
              </a:buClr>
              <a:buSzPts val="5200"/>
              <a:buFont typeface="Bree Serif" panose="02000503040000020004"/>
              <a:buNone/>
              <a:defRPr sz="5200" b="1" i="0" u="none" strike="noStrike" cap="none">
                <a:solidFill>
                  <a:srgbClr val="FFFFFF"/>
                </a:solidFill>
                <a:latin typeface="Bree Serif" panose="02000503040000020004"/>
                <a:ea typeface="Bree Serif" panose="02000503040000020004"/>
                <a:cs typeface="Bree Serif" panose="02000503040000020004"/>
                <a:sym typeface="Bree Serif" panose="02000503040000020004"/>
              </a:defRPr>
            </a:lvl5pPr>
            <a:lvl6pPr marR="0" lvl="5" algn="ctr" rtl="0">
              <a:lnSpc>
                <a:spcPct val="100000"/>
              </a:lnSpc>
              <a:spcBef>
                <a:spcPts val="0"/>
              </a:spcBef>
              <a:spcAft>
                <a:spcPts val="0"/>
              </a:spcAft>
              <a:buClr>
                <a:srgbClr val="FFFFFF"/>
              </a:buClr>
              <a:buSzPts val="5200"/>
              <a:buFont typeface="Bree Serif" panose="02000503040000020004"/>
              <a:buNone/>
              <a:defRPr sz="5200" b="1" i="0" u="none" strike="noStrike" cap="none">
                <a:solidFill>
                  <a:srgbClr val="FFFFFF"/>
                </a:solidFill>
                <a:latin typeface="Bree Serif" panose="02000503040000020004"/>
                <a:ea typeface="Bree Serif" panose="02000503040000020004"/>
                <a:cs typeface="Bree Serif" panose="02000503040000020004"/>
                <a:sym typeface="Bree Serif" panose="02000503040000020004"/>
              </a:defRPr>
            </a:lvl6pPr>
            <a:lvl7pPr marR="0" lvl="6" algn="ctr" rtl="0">
              <a:lnSpc>
                <a:spcPct val="100000"/>
              </a:lnSpc>
              <a:spcBef>
                <a:spcPts val="0"/>
              </a:spcBef>
              <a:spcAft>
                <a:spcPts val="0"/>
              </a:spcAft>
              <a:buClr>
                <a:srgbClr val="FFFFFF"/>
              </a:buClr>
              <a:buSzPts val="5200"/>
              <a:buFont typeface="Bree Serif" panose="02000503040000020004"/>
              <a:buNone/>
              <a:defRPr sz="5200" b="1" i="0" u="none" strike="noStrike" cap="none">
                <a:solidFill>
                  <a:srgbClr val="FFFFFF"/>
                </a:solidFill>
                <a:latin typeface="Bree Serif" panose="02000503040000020004"/>
                <a:ea typeface="Bree Serif" panose="02000503040000020004"/>
                <a:cs typeface="Bree Serif" panose="02000503040000020004"/>
                <a:sym typeface="Bree Serif" panose="02000503040000020004"/>
              </a:defRPr>
            </a:lvl7pPr>
            <a:lvl8pPr marR="0" lvl="7" algn="ctr" rtl="0">
              <a:lnSpc>
                <a:spcPct val="100000"/>
              </a:lnSpc>
              <a:spcBef>
                <a:spcPts val="0"/>
              </a:spcBef>
              <a:spcAft>
                <a:spcPts val="0"/>
              </a:spcAft>
              <a:buClr>
                <a:srgbClr val="FFFFFF"/>
              </a:buClr>
              <a:buSzPts val="5200"/>
              <a:buFont typeface="Bree Serif" panose="02000503040000020004"/>
              <a:buNone/>
              <a:defRPr sz="5200" b="1" i="0" u="none" strike="noStrike" cap="none">
                <a:solidFill>
                  <a:srgbClr val="FFFFFF"/>
                </a:solidFill>
                <a:latin typeface="Bree Serif" panose="02000503040000020004"/>
                <a:ea typeface="Bree Serif" panose="02000503040000020004"/>
                <a:cs typeface="Bree Serif" panose="02000503040000020004"/>
                <a:sym typeface="Bree Serif" panose="02000503040000020004"/>
              </a:defRPr>
            </a:lvl8pPr>
            <a:lvl9pPr marR="0" lvl="8" algn="ctr" rtl="0">
              <a:lnSpc>
                <a:spcPct val="100000"/>
              </a:lnSpc>
              <a:spcBef>
                <a:spcPts val="0"/>
              </a:spcBef>
              <a:spcAft>
                <a:spcPts val="0"/>
              </a:spcAft>
              <a:buClr>
                <a:srgbClr val="FFFFFF"/>
              </a:buClr>
              <a:buSzPts val="5200"/>
              <a:buFont typeface="Bree Serif" panose="02000503040000020004"/>
              <a:buNone/>
              <a:defRPr sz="5200" b="1" i="0" u="none" strike="noStrike" cap="none">
                <a:solidFill>
                  <a:srgbClr val="FFFFFF"/>
                </a:solidFill>
                <a:latin typeface="Bree Serif" panose="02000503040000020004"/>
                <a:ea typeface="Bree Serif" panose="02000503040000020004"/>
                <a:cs typeface="Bree Serif" panose="02000503040000020004"/>
                <a:sym typeface="Bree Serif" panose="02000503040000020004"/>
              </a:defRPr>
            </a:lvl9pPr>
          </a:lstStyle>
          <a:p>
            <a:pPr marL="0" lvl="0" indent="0" algn="r" rtl="0">
              <a:spcBef>
                <a:spcPts val="0"/>
              </a:spcBef>
              <a:spcAft>
                <a:spcPts val="0"/>
              </a:spcAft>
              <a:buNone/>
            </a:pPr>
            <a:r>
              <a:rPr lang="en-US">
                <a:solidFill>
                  <a:schemeClr val="accent1"/>
                </a:solidFill>
              </a:rPr>
              <a:t>04</a:t>
            </a:r>
            <a:endParaRPr>
              <a:solidFill>
                <a:schemeClr val="accent1"/>
              </a:solidFill>
            </a:endParaRPr>
          </a:p>
        </p:txBody>
      </p:sp>
      <p:sp>
        <p:nvSpPr>
          <p:cNvPr id="3" name="Google Shape;256;p23"/>
          <p:cNvSpPr/>
          <p:nvPr/>
        </p:nvSpPr>
        <p:spPr>
          <a:xfrm>
            <a:off x="5048505" y="391156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600">
                <a:solidFill>
                  <a:schemeClr val="accent1"/>
                </a:solidFill>
              </a:rPr>
              <a:t>INTRODUCTION</a:t>
            </a:r>
            <a:endParaRPr lang="en-US" sz="3000"/>
          </a:p>
        </p:txBody>
      </p:sp>
      <p:sp>
        <p:nvSpPr>
          <p:cNvPr id="263" name="Google Shape;263;p2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UWC 2.0 is an website developed creating an environment where users are able to create tasks, routes and view information(Back officers), view tasks and information of MCPs and vehicles(Collectors and janitors) visually for collecting urban waste. Not only that, users could interact which each others through chat system and also for timekeeping.</a:t>
            </a:r>
          </a:p>
        </p:txBody>
      </p:sp>
      <p:cxnSp>
        <p:nvCxnSpPr>
          <p:cNvPr id="264" name="Google Shape;264;p24"/>
          <p:cNvCxnSpPr/>
          <p:nvPr/>
        </p:nvCxnSpPr>
        <p:spPr>
          <a:xfrm>
            <a:off x="4969825" y="2283850"/>
            <a:ext cx="4448400" cy="0"/>
          </a:xfrm>
          <a:prstGeom prst="straightConnector1">
            <a:avLst/>
          </a:prstGeom>
          <a:noFill/>
          <a:ln w="9525" cap="flat" cmpd="sng">
            <a:solidFill>
              <a:schemeClr val="accent1"/>
            </a:solidFill>
            <a:prstDash val="solid"/>
            <a:round/>
            <a:headEnd type="none" w="med" len="med"/>
            <a:tailEnd type="none" w="med" len="med"/>
          </a:ln>
        </p:spPr>
      </p:cxnSp>
      <p:grpSp>
        <p:nvGrpSpPr>
          <p:cNvPr id="265" name="Google Shape;265;p24"/>
          <p:cNvGrpSpPr/>
          <p:nvPr/>
        </p:nvGrpSpPr>
        <p:grpSpPr>
          <a:xfrm>
            <a:off x="1110251" y="1395327"/>
            <a:ext cx="2342144" cy="1664528"/>
            <a:chOff x="160325" y="221250"/>
            <a:chExt cx="7199950" cy="5116900"/>
          </a:xfrm>
        </p:grpSpPr>
        <p:sp>
          <p:nvSpPr>
            <p:cNvPr id="266" name="Google Shape;266;p24"/>
            <p:cNvSpPr/>
            <p:nvPr/>
          </p:nvSpPr>
          <p:spPr>
            <a:xfrm>
              <a:off x="2429200" y="1820275"/>
              <a:ext cx="2493650" cy="3513550"/>
            </a:xfrm>
            <a:custGeom>
              <a:avLst/>
              <a:gdLst/>
              <a:ahLst/>
              <a:cxnLst/>
              <a:rect l="l" t="t" r="r" b="b"/>
              <a:pathLst>
                <a:path w="99746" h="140542" extrusionOk="0">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160325" y="221250"/>
              <a:ext cx="7199950" cy="5116900"/>
            </a:xfrm>
            <a:custGeom>
              <a:avLst/>
              <a:gdLst/>
              <a:ahLst/>
              <a:cxnLst/>
              <a:rect l="l" t="t" r="r" b="b"/>
              <a:pathLst>
                <a:path w="287998" h="204676" extrusionOk="0">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2472425" y="4158300"/>
              <a:ext cx="726075" cy="1175525"/>
            </a:xfrm>
            <a:custGeom>
              <a:avLst/>
              <a:gdLst/>
              <a:ahLst/>
              <a:cxnLst/>
              <a:rect l="l" t="t" r="r" b="b"/>
              <a:pathLst>
                <a:path w="29043" h="47021" extrusionOk="0">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054175" y="4408950"/>
              <a:ext cx="816800" cy="916225"/>
            </a:xfrm>
            <a:custGeom>
              <a:avLst/>
              <a:gdLst/>
              <a:ahLst/>
              <a:cxnLst/>
              <a:rect l="l" t="t" r="r" b="b"/>
              <a:pathLst>
                <a:path w="32672" h="36649" extrusionOk="0">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63">
                                            <p:txEl>
                                              <p:pRg st="0" end="0"/>
                                            </p:txEl>
                                          </p:spTgt>
                                        </p:tgtEl>
                                        <p:attrNameLst>
                                          <p:attrName>style.visibility</p:attrName>
                                        </p:attrNameLst>
                                      </p:cBhvr>
                                      <p:to>
                                        <p:strVal val="visible"/>
                                      </p:to>
                                    </p:set>
                                    <p:animEffect transition="in" filter="circle(in)">
                                      <p:cBhvr>
                                        <p:cTn id="7" dur="2000"/>
                                        <p:tgtEl>
                                          <p:spTgt spid="26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 grpId="0" build="p"/>
      <p:bldP spid="263"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4223056" y="1481234"/>
            <a:ext cx="4668308" cy="178234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accent1"/>
                </a:solidFill>
                <a:sym typeface="+mn-ea"/>
              </a:rPr>
              <a:t>REQUIREMENTS FOR THE APPLICATION</a:t>
            </a:r>
            <a:endParaRPr dirty="0">
              <a:solidFill>
                <a:srgbClr val="FFFFFF"/>
              </a:solidFill>
            </a:endParaRPr>
          </a:p>
        </p:txBody>
      </p:sp>
      <p:cxnSp>
        <p:nvCxnSpPr>
          <p:cNvPr id="298" name="Google Shape;298;p26"/>
          <p:cNvCxnSpPr/>
          <p:nvPr/>
        </p:nvCxnSpPr>
        <p:spPr>
          <a:xfrm>
            <a:off x="4336941" y="3194780"/>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26"/>
          <p:cNvSpPr/>
          <p:nvPr/>
        </p:nvSpPr>
        <p:spPr>
          <a:xfrm>
            <a:off x="1953596"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056879"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396132"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392035"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251814"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326365"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327052"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11185"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848263"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878356"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878356"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970695"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44151"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73557"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373557"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1673154"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736762"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804480"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833900"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834573"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923504"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634164"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608856"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1611594"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724458"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754551"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754551"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840732"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740183"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770275"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699147"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2526098"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2526098"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2526785"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615014"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3549342"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3579448"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3579448"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2473432"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811324"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811324"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781905"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2296272"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2237448"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2237448"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237448"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166320"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6"/>
          <p:cNvGrpSpPr/>
          <p:nvPr/>
        </p:nvGrpSpPr>
        <p:grpSpPr>
          <a:xfrm>
            <a:off x="2624430" y="1068391"/>
            <a:ext cx="373819" cy="412843"/>
            <a:chOff x="3040350" y="1113200"/>
            <a:chExt cx="1704600" cy="1882550"/>
          </a:xfrm>
        </p:grpSpPr>
        <p:sp>
          <p:nvSpPr>
            <p:cNvPr id="347" name="Google Shape;347;p26"/>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348" name="Google Shape;348;p26"/>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grpSp>
      <p:grpSp>
        <p:nvGrpSpPr>
          <p:cNvPr id="349" name="Google Shape;349;p26"/>
          <p:cNvGrpSpPr/>
          <p:nvPr/>
        </p:nvGrpSpPr>
        <p:grpSpPr>
          <a:xfrm>
            <a:off x="3390291" y="1782576"/>
            <a:ext cx="406573" cy="402537"/>
            <a:chOff x="462200" y="569000"/>
            <a:chExt cx="1901650" cy="1882775"/>
          </a:xfrm>
        </p:grpSpPr>
        <p:sp>
          <p:nvSpPr>
            <p:cNvPr id="350" name="Google Shape;350;p26"/>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26"/>
          <p:cNvGrpSpPr/>
          <p:nvPr/>
        </p:nvGrpSpPr>
        <p:grpSpPr>
          <a:xfrm>
            <a:off x="3208667" y="3620568"/>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26"/>
          <p:cNvGrpSpPr/>
          <p:nvPr/>
        </p:nvGrpSpPr>
        <p:grpSpPr>
          <a:xfrm>
            <a:off x="1112845" y="3454559"/>
            <a:ext cx="372245" cy="369356"/>
            <a:chOff x="5249675" y="238125"/>
            <a:chExt cx="1897275" cy="1882550"/>
          </a:xfrm>
        </p:grpSpPr>
        <p:sp>
          <p:nvSpPr>
            <p:cNvPr id="360" name="Google Shape;360;p26"/>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26"/>
          <p:cNvGrpSpPr/>
          <p:nvPr/>
        </p:nvGrpSpPr>
        <p:grpSpPr>
          <a:xfrm>
            <a:off x="1126337" y="1869842"/>
            <a:ext cx="357689" cy="347177"/>
            <a:chOff x="2652075" y="3639925"/>
            <a:chExt cx="1882575" cy="1827250"/>
          </a:xfrm>
        </p:grpSpPr>
        <p:sp>
          <p:nvSpPr>
            <p:cNvPr id="366" name="Google Shape;366;p26"/>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a:solidFill>
                  <a:schemeClr val="accent1"/>
                </a:solidFill>
                <a:sym typeface="+mn-ea"/>
              </a:rPr>
              <a:t>REQUIREMENTS FOR THE WEB</a:t>
            </a:r>
            <a:endParaRPr lang="en-US" sz="2000"/>
          </a:p>
        </p:txBody>
      </p:sp>
      <p:sp>
        <p:nvSpPr>
          <p:cNvPr id="279" name="Google Shape;279;p25"/>
          <p:cNvSpPr txBox="1">
            <a:spLocks noGrp="1"/>
          </p:cNvSpPr>
          <p:nvPr>
            <p:ph type="ctrTitle"/>
          </p:nvPr>
        </p:nvSpPr>
        <p:spPr>
          <a:xfrm>
            <a:off x="719999" y="266540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Login</a:t>
            </a:r>
          </a:p>
        </p:txBody>
      </p:sp>
      <p:sp>
        <p:nvSpPr>
          <p:cNvPr id="280" name="Google Shape;280;p25"/>
          <p:cNvSpPr txBox="1">
            <a:spLocks noGrp="1"/>
          </p:cNvSpPr>
          <p:nvPr>
            <p:ph type="ctrTitle" idx="4"/>
          </p:nvPr>
        </p:nvSpPr>
        <p:spPr>
          <a:xfrm>
            <a:off x="3534000" y="2833928"/>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Change personal information of account</a:t>
            </a:r>
          </a:p>
        </p:txBody>
      </p:sp>
      <p:sp>
        <p:nvSpPr>
          <p:cNvPr id="281" name="Google Shape;281;p25"/>
          <p:cNvSpPr txBox="1">
            <a:spLocks noGrp="1"/>
          </p:cNvSpPr>
          <p:nvPr>
            <p:ph type="ctrTitle" idx="5"/>
          </p:nvPr>
        </p:nvSpPr>
        <p:spPr>
          <a:xfrm>
            <a:off x="3534000" y="4445956"/>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Create Tasks</a:t>
            </a:r>
          </a:p>
        </p:txBody>
      </p:sp>
      <p:sp>
        <p:nvSpPr>
          <p:cNvPr id="282" name="Google Shape;282;p25"/>
          <p:cNvSpPr/>
          <p:nvPr/>
        </p:nvSpPr>
        <p:spPr>
          <a:xfrm>
            <a:off x="1260514" y="157255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25"/>
          <p:cNvGrpSpPr/>
          <p:nvPr/>
        </p:nvGrpSpPr>
        <p:grpSpPr>
          <a:xfrm>
            <a:off x="4074511" y="3255012"/>
            <a:ext cx="994978" cy="830447"/>
            <a:chOff x="6666900" y="628300"/>
            <a:chExt cx="5236725" cy="4370775"/>
          </a:xfrm>
        </p:grpSpPr>
        <p:sp>
          <p:nvSpPr>
            <p:cNvPr id="284" name="Google Shape;284;p25"/>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25"/>
          <p:cNvGrpSpPr/>
          <p:nvPr/>
        </p:nvGrpSpPr>
        <p:grpSpPr>
          <a:xfrm>
            <a:off x="4056998" y="1538327"/>
            <a:ext cx="1002833" cy="837003"/>
            <a:chOff x="12618250" y="628300"/>
            <a:chExt cx="5236725" cy="4370775"/>
          </a:xfrm>
        </p:grpSpPr>
        <p:sp>
          <p:nvSpPr>
            <p:cNvPr id="288" name="Google Shape;288;p25"/>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25"/>
          <p:cNvSpPr/>
          <p:nvPr/>
        </p:nvSpPr>
        <p:spPr>
          <a:xfrm>
            <a:off x="1602369" y="1710800"/>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16" name="Google Shape;281;p25">
            <a:extLst>
              <a:ext uri="{FF2B5EF4-FFF2-40B4-BE49-F238E27FC236}">
                <a16:creationId xmlns:a16="http://schemas.microsoft.com/office/drawing/2014/main" id="{B5F28250-9A35-4A1A-BA9B-FEF2841A8ED9}"/>
              </a:ext>
            </a:extLst>
          </p:cNvPr>
          <p:cNvSpPr txBox="1">
            <a:spLocks/>
          </p:cNvSpPr>
          <p:nvPr/>
        </p:nvSpPr>
        <p:spPr>
          <a:xfrm>
            <a:off x="717040" y="4530129"/>
            <a:ext cx="2076000" cy="19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marR="0" lvl="1"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marR="0" lvl="2"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marR="0" lvl="3"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marR="0" lvl="4"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marR="0" lvl="5"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marR="0" lvl="6"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marR="0" lvl="7"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marR="0" lvl="8"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r>
              <a:rPr lang="en-US">
                <a:sym typeface="+mn-ea"/>
              </a:rPr>
              <a:t>View information of MCPs and vehicles</a:t>
            </a:r>
            <a:endParaRPr lang="en-US"/>
          </a:p>
        </p:txBody>
      </p:sp>
      <p:sp>
        <p:nvSpPr>
          <p:cNvPr id="17" name="Google Shape;282;p25">
            <a:extLst>
              <a:ext uri="{FF2B5EF4-FFF2-40B4-BE49-F238E27FC236}">
                <a16:creationId xmlns:a16="http://schemas.microsoft.com/office/drawing/2014/main" id="{74083116-A132-40F5-A984-9B224EA770C9}"/>
              </a:ext>
            </a:extLst>
          </p:cNvPr>
          <p:cNvSpPr/>
          <p:nvPr/>
        </p:nvSpPr>
        <p:spPr>
          <a:xfrm>
            <a:off x="6895090" y="152804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283;p25">
            <a:extLst>
              <a:ext uri="{FF2B5EF4-FFF2-40B4-BE49-F238E27FC236}">
                <a16:creationId xmlns:a16="http://schemas.microsoft.com/office/drawing/2014/main" id="{E630DD24-3287-457D-942E-F5406B2C108F}"/>
              </a:ext>
            </a:extLst>
          </p:cNvPr>
          <p:cNvGrpSpPr/>
          <p:nvPr/>
        </p:nvGrpSpPr>
        <p:grpSpPr>
          <a:xfrm>
            <a:off x="1234691" y="3250285"/>
            <a:ext cx="994978" cy="830447"/>
            <a:chOff x="6666900" y="628300"/>
            <a:chExt cx="5236725" cy="4370775"/>
          </a:xfrm>
        </p:grpSpPr>
        <p:sp>
          <p:nvSpPr>
            <p:cNvPr id="19" name="Google Shape;284;p25">
              <a:extLst>
                <a:ext uri="{FF2B5EF4-FFF2-40B4-BE49-F238E27FC236}">
                  <a16:creationId xmlns:a16="http://schemas.microsoft.com/office/drawing/2014/main" id="{7758F0CC-EC09-4342-8F98-ED9335151550}"/>
                </a:ext>
              </a:extLst>
            </p:cNvPr>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85;p25">
              <a:extLst>
                <a:ext uri="{FF2B5EF4-FFF2-40B4-BE49-F238E27FC236}">
                  <a16:creationId xmlns:a16="http://schemas.microsoft.com/office/drawing/2014/main" id="{EE5FFBDA-0755-410C-8678-05AC4485F96F}"/>
                </a:ext>
              </a:extLst>
            </p:cNvPr>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86;p25">
              <a:extLst>
                <a:ext uri="{FF2B5EF4-FFF2-40B4-BE49-F238E27FC236}">
                  <a16:creationId xmlns:a16="http://schemas.microsoft.com/office/drawing/2014/main" id="{EC68E4BF-B357-430D-AFA7-96E552DD9010}"/>
                </a:ext>
              </a:extLst>
            </p:cNvPr>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87;p25">
            <a:extLst>
              <a:ext uri="{FF2B5EF4-FFF2-40B4-BE49-F238E27FC236}">
                <a16:creationId xmlns:a16="http://schemas.microsoft.com/office/drawing/2014/main" id="{80B7E7DB-D05C-424C-8BC3-EFE0E63A2C3E}"/>
              </a:ext>
            </a:extLst>
          </p:cNvPr>
          <p:cNvGrpSpPr/>
          <p:nvPr/>
        </p:nvGrpSpPr>
        <p:grpSpPr>
          <a:xfrm>
            <a:off x="6848449" y="3257711"/>
            <a:ext cx="1002833" cy="837003"/>
            <a:chOff x="12618250" y="628300"/>
            <a:chExt cx="5236725" cy="4370775"/>
          </a:xfrm>
        </p:grpSpPr>
        <p:sp>
          <p:nvSpPr>
            <p:cNvPr id="23" name="Google Shape;288;p25">
              <a:extLst>
                <a:ext uri="{FF2B5EF4-FFF2-40B4-BE49-F238E27FC236}">
                  <a16:creationId xmlns:a16="http://schemas.microsoft.com/office/drawing/2014/main" id="{10A13A27-1029-413A-B0CB-F223E5DEA26B}"/>
                </a:ext>
              </a:extLst>
            </p:cNvPr>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p25">
              <a:extLst>
                <a:ext uri="{FF2B5EF4-FFF2-40B4-BE49-F238E27FC236}">
                  <a16:creationId xmlns:a16="http://schemas.microsoft.com/office/drawing/2014/main" id="{3041F25E-E77C-46F8-AB28-AE71AF3FEE8E}"/>
                </a:ext>
              </a:extLst>
            </p:cNvPr>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90;p25">
            <a:extLst>
              <a:ext uri="{FF2B5EF4-FFF2-40B4-BE49-F238E27FC236}">
                <a16:creationId xmlns:a16="http://schemas.microsoft.com/office/drawing/2014/main" id="{872BF2DD-7BB3-4E52-BF8D-0B0F7285CF56}"/>
              </a:ext>
            </a:extLst>
          </p:cNvPr>
          <p:cNvSpPr/>
          <p:nvPr/>
        </p:nvSpPr>
        <p:spPr>
          <a:xfrm>
            <a:off x="7236945" y="1666290"/>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9;p25">
            <a:extLst>
              <a:ext uri="{FF2B5EF4-FFF2-40B4-BE49-F238E27FC236}">
                <a16:creationId xmlns:a16="http://schemas.microsoft.com/office/drawing/2014/main" id="{F53B0052-70C4-4DE7-928A-C1189164C484}"/>
              </a:ext>
            </a:extLst>
          </p:cNvPr>
          <p:cNvSpPr txBox="1">
            <a:spLocks/>
          </p:cNvSpPr>
          <p:nvPr/>
        </p:nvSpPr>
        <p:spPr>
          <a:xfrm>
            <a:off x="6348001" y="2735828"/>
            <a:ext cx="2076000" cy="19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marR="0" lvl="1"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marR="0" lvl="2"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marR="0" lvl="3"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marR="0" lvl="4"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marR="0" lvl="5"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marR="0" lvl="6"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marR="0" lvl="7"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marR="0" lvl="8"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r>
              <a:rPr lang="en-US">
                <a:sym typeface="+mn-ea"/>
              </a:rPr>
              <a:t>View information of employee</a:t>
            </a:r>
            <a:endParaRPr lang="en-US"/>
          </a:p>
        </p:txBody>
      </p:sp>
      <p:sp>
        <p:nvSpPr>
          <p:cNvPr id="27" name="Google Shape;280;p25">
            <a:extLst>
              <a:ext uri="{FF2B5EF4-FFF2-40B4-BE49-F238E27FC236}">
                <a16:creationId xmlns:a16="http://schemas.microsoft.com/office/drawing/2014/main" id="{F0DE5626-5E83-42B7-9F66-66C10F7D32EE}"/>
              </a:ext>
            </a:extLst>
          </p:cNvPr>
          <p:cNvSpPr txBox="1">
            <a:spLocks/>
          </p:cNvSpPr>
          <p:nvPr/>
        </p:nvSpPr>
        <p:spPr>
          <a:xfrm>
            <a:off x="6379585" y="4275835"/>
            <a:ext cx="2076000" cy="19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1pPr>
            <a:lvl2pPr marR="0" lvl="1"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2pPr>
            <a:lvl3pPr marR="0" lvl="2"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3pPr>
            <a:lvl4pPr marR="0" lvl="3"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4pPr>
            <a:lvl5pPr marR="0" lvl="4"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5pPr>
            <a:lvl6pPr marR="0" lvl="5"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6pPr>
            <a:lvl7pPr marR="0" lvl="6"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7pPr>
            <a:lvl8pPr marR="0" lvl="7"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8pPr>
            <a:lvl9pPr marR="0" lvl="8" algn="ctr" rtl="0">
              <a:lnSpc>
                <a:spcPct val="100000"/>
              </a:lnSpc>
              <a:spcBef>
                <a:spcPts val="0"/>
              </a:spcBef>
              <a:spcAft>
                <a:spcPts val="0"/>
              </a:spcAft>
              <a:buClr>
                <a:srgbClr val="FFFFFF"/>
              </a:buClr>
              <a:buSzPts val="1200"/>
              <a:buFont typeface="Roboto Black" panose="02000000000000000000"/>
              <a:buNone/>
              <a:defRPr sz="1200" b="0" i="0" u="none" strike="noStrike" cap="none">
                <a:solidFill>
                  <a:srgbClr val="FFFFFF"/>
                </a:solidFill>
                <a:latin typeface="Roboto Black" panose="02000000000000000000"/>
                <a:ea typeface="Roboto Black" panose="02000000000000000000"/>
                <a:cs typeface="Roboto Black" panose="02000000000000000000"/>
                <a:sym typeface="Roboto Black" panose="02000000000000000000"/>
              </a:defRPr>
            </a:lvl9pPr>
          </a:lstStyle>
          <a:p>
            <a:r>
              <a:rPr lang="en-US"/>
              <a:t>Create routes</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9" name="Google Shape;449;p29"/>
          <p:cNvSpPr txBox="1">
            <a:spLocks noGrp="1"/>
          </p:cNvSpPr>
          <p:nvPr>
            <p:ph type="ctrTitle" idx="4"/>
          </p:nvPr>
        </p:nvSpPr>
        <p:spPr>
          <a:xfrm>
            <a:off x="1230575" y="201460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3200">
                <a:sym typeface="+mn-ea"/>
              </a:rPr>
              <a:t>IMPLEMENTATION</a:t>
            </a:r>
            <a:endParaRPr sz="3200">
              <a:solidFill>
                <a:srgbClr val="FFFFFF"/>
              </a:solidFill>
            </a:endParaRPr>
          </a:p>
        </p:txBody>
      </p:sp>
      <p:cxnSp>
        <p:nvCxnSpPr>
          <p:cNvPr id="458" name="Google Shape;458;p29"/>
          <p:cNvCxnSpPr/>
          <p:nvPr/>
        </p:nvCxnSpPr>
        <p:spPr>
          <a:xfrm>
            <a:off x="5723975" y="257201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9" name="Google Shape;459;p29"/>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9"/>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txBox="1">
            <a:spLocks noGrp="1"/>
          </p:cNvSpPr>
          <p:nvPr>
            <p:ph type="ctrTitle" idx="4"/>
          </p:nvPr>
        </p:nvSpPr>
        <p:spPr>
          <a:xfrm>
            <a:off x="251755" y="62776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2000">
                <a:sym typeface="+mn-ea"/>
              </a:rPr>
              <a:t>IMPLEMENTATION</a:t>
            </a:r>
            <a:endParaRPr sz="2000">
              <a:solidFill>
                <a:srgbClr val="FFFFFF"/>
              </a:solidFill>
            </a:endParaRPr>
          </a:p>
        </p:txBody>
      </p:sp>
      <p:sp>
        <p:nvSpPr>
          <p:cNvPr id="450" name="Google Shape;450;p29"/>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9"/>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4" name="Google Shape;454;p29"/>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29"/>
          <p:cNvGrpSpPr/>
          <p:nvPr/>
        </p:nvGrpSpPr>
        <p:grpSpPr>
          <a:xfrm>
            <a:off x="7983117" y="3343406"/>
            <a:ext cx="265543" cy="269920"/>
            <a:chOff x="4151375" y="238125"/>
            <a:chExt cx="2141475" cy="2176775"/>
          </a:xfrm>
        </p:grpSpPr>
        <p:sp>
          <p:nvSpPr>
            <p:cNvPr id="456" name="Google Shape;456;p29"/>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8" name="Google Shape;458;p29"/>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556" name="Google Shape;556;p29"/>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a:solidFill>
                  <a:srgbClr val="0E2A47"/>
                </a:solidFill>
              </a:rPr>
              <a:t>Login</a:t>
            </a:r>
          </a:p>
        </p:txBody>
      </p:sp>
      <p:sp>
        <p:nvSpPr>
          <p:cNvPr id="557" name="Google Shape;557;p29"/>
          <p:cNvSpPr txBox="1">
            <a:spLocks noGrp="1"/>
          </p:cNvSpPr>
          <p:nvPr>
            <p:ph type="ctrTitle" idx="2"/>
          </p:nvPr>
        </p:nvSpPr>
        <p:spPr>
          <a:xfrm>
            <a:off x="5579936" y="3537440"/>
            <a:ext cx="2076000" cy="196200"/>
          </a:xfrm>
          <a:prstGeom prst="rect">
            <a:avLst/>
          </a:prstGeom>
        </p:spPr>
        <p:txBody>
          <a:bodyPr spcFirstLastPara="1" wrap="square" lIns="91425" tIns="91425" rIns="91425" bIns="91425" anchor="b" anchorCtr="0">
            <a:noAutofit/>
          </a:bodyPr>
          <a:lstStyle/>
          <a:p>
            <a:pPr marL="0" lvl="0" algn="r" rtl="0">
              <a:spcBef>
                <a:spcPts val="0"/>
              </a:spcBef>
              <a:spcAft>
                <a:spcPts val="0"/>
              </a:spcAft>
              <a:buNone/>
            </a:pPr>
            <a:r>
              <a:rPr lang="en-US">
                <a:solidFill>
                  <a:srgbClr val="0E2A47"/>
                </a:solidFill>
                <a:sym typeface="+mn-ea"/>
              </a:rPr>
              <a:t>Change personal information of account</a:t>
            </a:r>
            <a:endParaRPr lang="en-US">
              <a:solidFill>
                <a:srgbClr val="0E2A47"/>
              </a:solidFill>
            </a:endParaRPr>
          </a:p>
        </p:txBody>
      </p:sp>
      <p:sp>
        <p:nvSpPr>
          <p:cNvPr id="558" name="Google Shape;558;p29"/>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a:solidFill>
                  <a:srgbClr val="0E2A47"/>
                </a:solidFill>
              </a:rPr>
              <a:t>Create tasks</a:t>
            </a:r>
            <a:endParaRPr>
              <a:solidFill>
                <a:srgbClr val="0E2A47"/>
              </a:solidFill>
            </a:endParaRPr>
          </a:p>
        </p:txBody>
      </p:sp>
      <p:pic>
        <p:nvPicPr>
          <p:cNvPr id="2" name="Picture 1"/>
          <p:cNvPicPr>
            <a:picLocks noChangeAspect="1"/>
          </p:cNvPicPr>
          <p:nvPr/>
        </p:nvPicPr>
        <p:blipFill>
          <a:blip r:embed="rId3"/>
          <a:stretch>
            <a:fillRect/>
          </a:stretch>
        </p:blipFill>
        <p:spPr>
          <a:xfrm>
            <a:off x="372110" y="1564005"/>
            <a:ext cx="5032375" cy="2694305"/>
          </a:xfrm>
          <a:prstGeom prst="rect">
            <a:avLst/>
          </a:prstGeom>
        </p:spPr>
      </p:pic>
      <p:pic>
        <p:nvPicPr>
          <p:cNvPr id="101" name="Picture 100"/>
          <p:cNvPicPr/>
          <p:nvPr/>
        </p:nvPicPr>
        <p:blipFill>
          <a:blip r:embed="rId4"/>
          <a:stretch>
            <a:fillRect/>
          </a:stretch>
        </p:blipFill>
        <p:spPr>
          <a:xfrm>
            <a:off x="381000" y="1564005"/>
            <a:ext cx="5064125" cy="2693670"/>
          </a:xfrm>
          <a:prstGeom prst="rect">
            <a:avLst/>
          </a:prstGeom>
          <a:noFill/>
          <a:ln w="9525">
            <a:noFill/>
          </a:ln>
        </p:spPr>
      </p:pic>
      <p:pic>
        <p:nvPicPr>
          <p:cNvPr id="6" name="Picture 5"/>
          <p:cNvPicPr>
            <a:picLocks noChangeAspect="1"/>
          </p:cNvPicPr>
          <p:nvPr/>
        </p:nvPicPr>
        <p:blipFill>
          <a:blip r:embed="rId5"/>
          <a:stretch>
            <a:fillRect/>
          </a:stretch>
        </p:blipFill>
        <p:spPr>
          <a:xfrm>
            <a:off x="358140" y="1547495"/>
            <a:ext cx="5086985" cy="271272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56"/>
                                        </p:tgtEl>
                                        <p:attrNameLst>
                                          <p:attrName>style.visibility</p:attrName>
                                        </p:attrNameLst>
                                      </p:cBhvr>
                                      <p:to>
                                        <p:strVal val="visible"/>
                                      </p:to>
                                    </p:set>
                                    <p:animEffect transition="in" filter="blinds(horizontal)">
                                      <p:cBhvr>
                                        <p:cTn id="7" dur="250"/>
                                        <p:tgtEl>
                                          <p:spTgt spid="556"/>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25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xit" presetSubtype="10" fill="hold" grpId="2" nodeType="clickEffect">
                                  <p:stCondLst>
                                    <p:cond delay="0"/>
                                  </p:stCondLst>
                                  <p:childTnLst>
                                    <p:animEffect transition="out" filter="blinds(horizontal)">
                                      <p:cBhvr>
                                        <p:cTn id="14" dur="250"/>
                                        <p:tgtEl>
                                          <p:spTgt spid="556"/>
                                        </p:tgtEl>
                                      </p:cBhvr>
                                    </p:animEffect>
                                    <p:set>
                                      <p:cBhvr>
                                        <p:cTn id="15" dur="1" fill="hold">
                                          <p:stCondLst>
                                            <p:cond delay="249"/>
                                          </p:stCondLst>
                                        </p:cTn>
                                        <p:tgtEl>
                                          <p:spTgt spid="556"/>
                                        </p:tgtEl>
                                        <p:attrNameLst>
                                          <p:attrName>style.visibility</p:attrName>
                                        </p:attrNameLst>
                                      </p:cBhvr>
                                      <p:to>
                                        <p:strVal val="hidden"/>
                                      </p:to>
                                    </p:set>
                                  </p:childTnLst>
                                </p:cTn>
                              </p:par>
                              <p:par>
                                <p:cTn id="16" presetID="3" presetClass="exit" presetSubtype="10" fill="hold" nodeType="withEffect">
                                  <p:stCondLst>
                                    <p:cond delay="0"/>
                                  </p:stCondLst>
                                  <p:childTnLst>
                                    <p:animEffect transition="out" filter="blinds(horizontal)">
                                      <p:cBhvr>
                                        <p:cTn id="17" dur="250"/>
                                        <p:tgtEl>
                                          <p:spTgt spid="2"/>
                                        </p:tgtEl>
                                      </p:cBhvr>
                                    </p:animEffect>
                                    <p:set>
                                      <p:cBhvr>
                                        <p:cTn id="18" dur="1" fill="hold">
                                          <p:stCondLst>
                                            <p:cond delay="249"/>
                                          </p:stCondLst>
                                        </p:cTn>
                                        <p:tgtEl>
                                          <p:spTgt spid="2"/>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558"/>
                                        </p:tgtEl>
                                        <p:attrNameLst>
                                          <p:attrName>style.visibility</p:attrName>
                                        </p:attrNameLst>
                                      </p:cBhvr>
                                      <p:to>
                                        <p:strVal val="visible"/>
                                      </p:to>
                                    </p:set>
                                    <p:animEffect transition="in" filter="blinds(horizontal)">
                                      <p:cBhvr>
                                        <p:cTn id="23" dur="250"/>
                                        <p:tgtEl>
                                          <p:spTgt spid="558"/>
                                        </p:tgtEl>
                                      </p:cBhvr>
                                    </p:animEffect>
                                  </p:childTnLst>
                                </p:cTn>
                              </p:par>
                              <p:par>
                                <p:cTn id="24" presetID="3" presetClass="entr" presetSubtype="10" fill="hold" nodeType="withEffect">
                                  <p:stCondLst>
                                    <p:cond delay="0"/>
                                  </p:stCondLst>
                                  <p:childTnLst>
                                    <p:set>
                                      <p:cBhvr>
                                        <p:cTn id="25" dur="1" fill="hold">
                                          <p:stCondLst>
                                            <p:cond delay="0"/>
                                          </p:stCondLst>
                                        </p:cTn>
                                        <p:tgtEl>
                                          <p:spTgt spid="101"/>
                                        </p:tgtEl>
                                        <p:attrNameLst>
                                          <p:attrName>style.visibility</p:attrName>
                                        </p:attrNameLst>
                                      </p:cBhvr>
                                      <p:to>
                                        <p:strVal val="visible"/>
                                      </p:to>
                                    </p:set>
                                    <p:animEffect transition="in" filter="blinds(horizontal)">
                                      <p:cBhvr>
                                        <p:cTn id="26" dur="250"/>
                                        <p:tgtEl>
                                          <p:spTgt spid="101"/>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xit" presetSubtype="10" fill="hold" grpId="1" nodeType="clickEffect">
                                  <p:stCondLst>
                                    <p:cond delay="0"/>
                                  </p:stCondLst>
                                  <p:childTnLst>
                                    <p:animEffect transition="out" filter="blinds(horizontal)">
                                      <p:cBhvr>
                                        <p:cTn id="30" dur="250"/>
                                        <p:tgtEl>
                                          <p:spTgt spid="558"/>
                                        </p:tgtEl>
                                      </p:cBhvr>
                                    </p:animEffect>
                                    <p:set>
                                      <p:cBhvr>
                                        <p:cTn id="31" dur="1" fill="hold">
                                          <p:stCondLst>
                                            <p:cond delay="249"/>
                                          </p:stCondLst>
                                        </p:cTn>
                                        <p:tgtEl>
                                          <p:spTgt spid="558"/>
                                        </p:tgtEl>
                                        <p:attrNameLst>
                                          <p:attrName>style.visibility</p:attrName>
                                        </p:attrNameLst>
                                      </p:cBhvr>
                                      <p:to>
                                        <p:strVal val="hidden"/>
                                      </p:to>
                                    </p:set>
                                  </p:childTnLst>
                                </p:cTn>
                              </p:par>
                              <p:par>
                                <p:cTn id="32" presetID="3" presetClass="exit" presetSubtype="10" fill="hold" nodeType="withEffect">
                                  <p:stCondLst>
                                    <p:cond delay="0"/>
                                  </p:stCondLst>
                                  <p:childTnLst>
                                    <p:animEffect transition="out" filter="blinds(horizontal)">
                                      <p:cBhvr>
                                        <p:cTn id="33" dur="250"/>
                                        <p:tgtEl>
                                          <p:spTgt spid="101"/>
                                        </p:tgtEl>
                                      </p:cBhvr>
                                    </p:animEffect>
                                    <p:set>
                                      <p:cBhvr>
                                        <p:cTn id="34" dur="1" fill="hold">
                                          <p:stCondLst>
                                            <p:cond delay="249"/>
                                          </p:stCondLst>
                                        </p:cTn>
                                        <p:tgtEl>
                                          <p:spTgt spid="101"/>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blinds(horizontal)">
                                      <p:cBhvr>
                                        <p:cTn id="39" dur="250"/>
                                        <p:tgtEl>
                                          <p:spTgt spid="6"/>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557"/>
                                        </p:tgtEl>
                                        <p:attrNameLst>
                                          <p:attrName>style.visibility</p:attrName>
                                        </p:attrNameLst>
                                      </p:cBhvr>
                                      <p:to>
                                        <p:strVal val="visible"/>
                                      </p:to>
                                    </p:set>
                                    <p:animEffect transition="in" filter="blinds(horizontal)">
                                      <p:cBhvr>
                                        <p:cTn id="42" dur="250"/>
                                        <p:tgtEl>
                                          <p:spTgt spid="55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xit" presetSubtype="10" fill="hold" grpId="2" nodeType="clickEffect">
                                  <p:stCondLst>
                                    <p:cond delay="0"/>
                                  </p:stCondLst>
                                  <p:childTnLst>
                                    <p:animEffect transition="out" filter="blinds(horizontal)">
                                      <p:cBhvr>
                                        <p:cTn id="46" dur="250"/>
                                        <p:tgtEl>
                                          <p:spTgt spid="557"/>
                                        </p:tgtEl>
                                      </p:cBhvr>
                                    </p:animEffect>
                                    <p:set>
                                      <p:cBhvr>
                                        <p:cTn id="47" dur="1" fill="hold">
                                          <p:stCondLst>
                                            <p:cond delay="249"/>
                                          </p:stCondLst>
                                        </p:cTn>
                                        <p:tgtEl>
                                          <p:spTgt spid="557"/>
                                        </p:tgtEl>
                                        <p:attrNameLst>
                                          <p:attrName>style.visibility</p:attrName>
                                        </p:attrNameLst>
                                      </p:cBhvr>
                                      <p:to>
                                        <p:strVal val="hidden"/>
                                      </p:to>
                                    </p:set>
                                  </p:childTnLst>
                                </p:cTn>
                              </p:par>
                              <p:par>
                                <p:cTn id="48" presetID="3" presetClass="exit" presetSubtype="10" fill="hold" nodeType="withEffect">
                                  <p:stCondLst>
                                    <p:cond delay="0"/>
                                  </p:stCondLst>
                                  <p:childTnLst>
                                    <p:animEffect transition="out" filter="blinds(horizontal)">
                                      <p:cBhvr>
                                        <p:cTn id="49" dur="250"/>
                                        <p:tgtEl>
                                          <p:spTgt spid="6"/>
                                        </p:tgtEl>
                                      </p:cBhvr>
                                    </p:animEffect>
                                    <p:set>
                                      <p:cBhvr>
                                        <p:cTn id="50" dur="1" fill="hold">
                                          <p:stCondLst>
                                            <p:cond delay="24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6" grpId="0"/>
      <p:bldP spid="556" grpId="1"/>
      <p:bldP spid="556" grpId="2"/>
      <p:bldP spid="557" grpId="0"/>
      <p:bldP spid="557" grpId="1"/>
      <p:bldP spid="557" grpId="2"/>
      <p:bldP spid="558" grpId="0"/>
      <p:bldP spid="558"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9"/>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txBox="1">
            <a:spLocks noGrp="1"/>
          </p:cNvSpPr>
          <p:nvPr>
            <p:ph type="ctrTitle" idx="4"/>
          </p:nvPr>
        </p:nvSpPr>
        <p:spPr>
          <a:xfrm>
            <a:off x="251755" y="62776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2000">
                <a:sym typeface="+mn-ea"/>
              </a:rPr>
              <a:t>IMPLEMENTATION</a:t>
            </a:r>
            <a:endParaRPr sz="2000">
              <a:solidFill>
                <a:srgbClr val="FFFFFF"/>
              </a:solidFill>
            </a:endParaRPr>
          </a:p>
        </p:txBody>
      </p:sp>
      <p:sp>
        <p:nvSpPr>
          <p:cNvPr id="450" name="Google Shape;450;p29"/>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9"/>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4" name="Google Shape;454;p29"/>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29"/>
          <p:cNvGrpSpPr/>
          <p:nvPr/>
        </p:nvGrpSpPr>
        <p:grpSpPr>
          <a:xfrm>
            <a:off x="7983117" y="3343406"/>
            <a:ext cx="265543" cy="269920"/>
            <a:chOff x="4151375" y="238125"/>
            <a:chExt cx="2141475" cy="2176775"/>
          </a:xfrm>
        </p:grpSpPr>
        <p:sp>
          <p:nvSpPr>
            <p:cNvPr id="456" name="Google Shape;456;p29"/>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8" name="Google Shape;458;p29"/>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556" name="Google Shape;556;p29"/>
          <p:cNvSpPr txBox="1">
            <a:spLocks noGrp="1"/>
          </p:cNvSpPr>
          <p:nvPr>
            <p:ph type="ctrTitle"/>
          </p:nvPr>
        </p:nvSpPr>
        <p:spPr>
          <a:xfrm>
            <a:off x="5722614" y="1924083"/>
            <a:ext cx="2076000" cy="423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solidFill>
                  <a:srgbClr val="0E2A47"/>
                </a:solidFill>
                <a:sym typeface="+mn-ea"/>
              </a:rPr>
              <a:t>View information of employee</a:t>
            </a:r>
            <a:endParaRPr lang="en-US" dirty="0">
              <a:solidFill>
                <a:srgbClr val="0E2A47"/>
              </a:solidFill>
            </a:endParaRPr>
          </a:p>
        </p:txBody>
      </p:sp>
      <p:sp>
        <p:nvSpPr>
          <p:cNvPr id="557" name="Google Shape;557;p29"/>
          <p:cNvSpPr txBox="1">
            <a:spLocks noGrp="1"/>
          </p:cNvSpPr>
          <p:nvPr>
            <p:ph type="ctrTitle" idx="2"/>
          </p:nvPr>
        </p:nvSpPr>
        <p:spPr>
          <a:xfrm>
            <a:off x="5580571" y="3479655"/>
            <a:ext cx="2076000" cy="196200"/>
          </a:xfrm>
          <a:prstGeom prst="rect">
            <a:avLst/>
          </a:prstGeom>
        </p:spPr>
        <p:txBody>
          <a:bodyPr spcFirstLastPara="1" wrap="square" lIns="91425" tIns="91425" rIns="91425" bIns="91425" anchor="b" anchorCtr="0">
            <a:noAutofit/>
          </a:bodyPr>
          <a:lstStyle/>
          <a:p>
            <a:pPr marL="0" lvl="0" algn="r" rtl="0">
              <a:spcBef>
                <a:spcPts val="0"/>
              </a:spcBef>
              <a:spcAft>
                <a:spcPts val="0"/>
              </a:spcAft>
              <a:buNone/>
            </a:pPr>
            <a:r>
              <a:rPr lang="en-US">
                <a:solidFill>
                  <a:srgbClr val="0E2A47"/>
                </a:solidFill>
                <a:sym typeface="+mn-ea"/>
              </a:rPr>
              <a:t>Create routes</a:t>
            </a:r>
            <a:endParaRPr lang="en-US">
              <a:solidFill>
                <a:srgbClr val="0E2A47"/>
              </a:solidFill>
            </a:endParaRPr>
          </a:p>
        </p:txBody>
      </p:sp>
      <p:sp>
        <p:nvSpPr>
          <p:cNvPr id="558" name="Google Shape;558;p29"/>
          <p:cNvSpPr txBox="1">
            <a:spLocks noGrp="1"/>
          </p:cNvSpPr>
          <p:nvPr>
            <p:ph type="ctrTitle" idx="3"/>
          </p:nvPr>
        </p:nvSpPr>
        <p:spPr>
          <a:xfrm>
            <a:off x="5580571" y="2855146"/>
            <a:ext cx="2076000" cy="196200"/>
          </a:xfrm>
          <a:prstGeom prst="rect">
            <a:avLst/>
          </a:prstGeom>
        </p:spPr>
        <p:txBody>
          <a:bodyPr spcFirstLastPara="1" wrap="square" lIns="91425" tIns="91425" rIns="91425" bIns="91425" anchor="b" anchorCtr="0">
            <a:noAutofit/>
          </a:bodyPr>
          <a:lstStyle/>
          <a:p>
            <a:pPr marL="0" lvl="0" algn="r" rtl="0">
              <a:spcBef>
                <a:spcPts val="0"/>
              </a:spcBef>
              <a:spcAft>
                <a:spcPts val="0"/>
              </a:spcAft>
              <a:buNone/>
            </a:pPr>
            <a:r>
              <a:rPr lang="en-US">
                <a:solidFill>
                  <a:srgbClr val="0E2A47"/>
                </a:solidFill>
                <a:sym typeface="+mn-ea"/>
              </a:rPr>
              <a:t>View information of MCPs and vehicles</a:t>
            </a:r>
            <a:endParaRPr lang="en-US">
              <a:solidFill>
                <a:srgbClr val="0E2A47"/>
              </a:solidFill>
            </a:endParaRPr>
          </a:p>
        </p:txBody>
      </p:sp>
      <p:pic>
        <p:nvPicPr>
          <p:cNvPr id="3" name="Picture 2"/>
          <p:cNvPicPr>
            <a:picLocks noChangeAspect="1"/>
          </p:cNvPicPr>
          <p:nvPr/>
        </p:nvPicPr>
        <p:blipFill>
          <a:blip r:embed="rId3"/>
          <a:stretch>
            <a:fillRect/>
          </a:stretch>
        </p:blipFill>
        <p:spPr>
          <a:xfrm>
            <a:off x="553085" y="1504315"/>
            <a:ext cx="4892040" cy="2584450"/>
          </a:xfrm>
          <a:prstGeom prst="rect">
            <a:avLst/>
          </a:prstGeom>
        </p:spPr>
      </p:pic>
      <p:pic>
        <p:nvPicPr>
          <p:cNvPr id="8" name="Picture 7"/>
          <p:cNvPicPr>
            <a:picLocks noChangeAspect="1"/>
          </p:cNvPicPr>
          <p:nvPr/>
        </p:nvPicPr>
        <p:blipFill>
          <a:blip r:embed="rId4"/>
          <a:stretch>
            <a:fillRect/>
          </a:stretch>
        </p:blipFill>
        <p:spPr>
          <a:xfrm>
            <a:off x="582295" y="1525905"/>
            <a:ext cx="4828540" cy="2562860"/>
          </a:xfrm>
          <a:prstGeom prst="rect">
            <a:avLst/>
          </a:prstGeom>
        </p:spPr>
      </p:pic>
      <p:pic>
        <p:nvPicPr>
          <p:cNvPr id="9" name="Picture 8"/>
          <p:cNvPicPr>
            <a:picLocks noChangeAspect="1"/>
          </p:cNvPicPr>
          <p:nvPr/>
        </p:nvPicPr>
        <p:blipFill>
          <a:blip r:embed="rId5"/>
          <a:stretch>
            <a:fillRect/>
          </a:stretch>
        </p:blipFill>
        <p:spPr>
          <a:xfrm>
            <a:off x="564515" y="1504315"/>
            <a:ext cx="4880610" cy="2583815"/>
          </a:xfrm>
          <a:prstGeom prst="rect">
            <a:avLst/>
          </a:prstGeom>
        </p:spPr>
      </p:pic>
      <p:pic>
        <p:nvPicPr>
          <p:cNvPr id="10" name="Picture 9"/>
          <p:cNvPicPr>
            <a:picLocks noChangeAspect="1"/>
          </p:cNvPicPr>
          <p:nvPr/>
        </p:nvPicPr>
        <p:blipFill>
          <a:blip r:embed="rId6"/>
          <a:stretch>
            <a:fillRect/>
          </a:stretch>
        </p:blipFill>
        <p:spPr>
          <a:xfrm>
            <a:off x="564515" y="1525905"/>
            <a:ext cx="4849495" cy="2562860"/>
          </a:xfrm>
          <a:prstGeom prst="rect">
            <a:avLst/>
          </a:prstGeom>
        </p:spPr>
      </p:pic>
      <p:pic>
        <p:nvPicPr>
          <p:cNvPr id="13" name="Picture 12"/>
          <p:cNvPicPr>
            <a:picLocks noChangeAspect="1"/>
          </p:cNvPicPr>
          <p:nvPr/>
        </p:nvPicPr>
        <p:blipFill>
          <a:blip r:embed="rId7"/>
          <a:stretch>
            <a:fillRect/>
          </a:stretch>
        </p:blipFill>
        <p:spPr>
          <a:xfrm>
            <a:off x="560705" y="1504315"/>
            <a:ext cx="4884420" cy="252857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56"/>
                                        </p:tgtEl>
                                        <p:attrNameLst>
                                          <p:attrName>style.visibility</p:attrName>
                                        </p:attrNameLst>
                                      </p:cBhvr>
                                      <p:to>
                                        <p:strVal val="visible"/>
                                      </p:to>
                                    </p:set>
                                    <p:animEffect transition="in" filter="blinds(horizontal)">
                                      <p:cBhvr>
                                        <p:cTn id="7" dur="250"/>
                                        <p:tgtEl>
                                          <p:spTgt spid="556"/>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25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xit" presetSubtype="10" fill="hold" grpId="2" nodeType="clickEffect">
                                  <p:stCondLst>
                                    <p:cond delay="0"/>
                                  </p:stCondLst>
                                  <p:childTnLst>
                                    <p:animEffect transition="out" filter="blinds(horizontal)">
                                      <p:cBhvr>
                                        <p:cTn id="14" dur="250"/>
                                        <p:tgtEl>
                                          <p:spTgt spid="556"/>
                                        </p:tgtEl>
                                      </p:cBhvr>
                                    </p:animEffect>
                                    <p:set>
                                      <p:cBhvr>
                                        <p:cTn id="15" dur="1" fill="hold">
                                          <p:stCondLst>
                                            <p:cond delay="249"/>
                                          </p:stCondLst>
                                        </p:cTn>
                                        <p:tgtEl>
                                          <p:spTgt spid="556"/>
                                        </p:tgtEl>
                                        <p:attrNameLst>
                                          <p:attrName>style.visibility</p:attrName>
                                        </p:attrNameLst>
                                      </p:cBhvr>
                                      <p:to>
                                        <p:strVal val="hidden"/>
                                      </p:to>
                                    </p:set>
                                  </p:childTnLst>
                                </p:cTn>
                              </p:par>
                              <p:par>
                                <p:cTn id="16" presetID="3" presetClass="exit" presetSubtype="10" fill="hold" nodeType="withEffect">
                                  <p:stCondLst>
                                    <p:cond delay="0"/>
                                  </p:stCondLst>
                                  <p:childTnLst>
                                    <p:animEffect transition="out" filter="blinds(horizontal)">
                                      <p:cBhvr>
                                        <p:cTn id="17" dur="250"/>
                                        <p:tgtEl>
                                          <p:spTgt spid="3"/>
                                        </p:tgtEl>
                                      </p:cBhvr>
                                    </p:animEffect>
                                    <p:set>
                                      <p:cBhvr>
                                        <p:cTn id="18" dur="1" fill="hold">
                                          <p:stCondLst>
                                            <p:cond delay="249"/>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558"/>
                                        </p:tgtEl>
                                        <p:attrNameLst>
                                          <p:attrName>style.visibility</p:attrName>
                                        </p:attrNameLst>
                                      </p:cBhvr>
                                      <p:to>
                                        <p:strVal val="visible"/>
                                      </p:to>
                                    </p:set>
                                    <p:animEffect transition="in" filter="blinds(horizontal)">
                                      <p:cBhvr>
                                        <p:cTn id="23" dur="250"/>
                                        <p:tgtEl>
                                          <p:spTgt spid="558"/>
                                        </p:tgtEl>
                                      </p:cBhvr>
                                    </p:animEffect>
                                  </p:childTnLst>
                                </p:cTn>
                              </p:par>
                              <p:par>
                                <p:cTn id="24" presetID="3" presetClass="entr" presetSubtype="10"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linds(horizontal)">
                                      <p:cBhvr>
                                        <p:cTn id="26" dur="25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xit" presetSubtype="10" fill="hold" nodeType="clickEffect">
                                  <p:stCondLst>
                                    <p:cond delay="0"/>
                                  </p:stCondLst>
                                  <p:childTnLst>
                                    <p:animEffect transition="out" filter="blinds(horizontal)">
                                      <p:cBhvr>
                                        <p:cTn id="30" dur="250"/>
                                        <p:tgtEl>
                                          <p:spTgt spid="8"/>
                                        </p:tgtEl>
                                      </p:cBhvr>
                                    </p:animEffect>
                                    <p:set>
                                      <p:cBhvr>
                                        <p:cTn id="31" dur="1" fill="hold">
                                          <p:stCondLst>
                                            <p:cond delay="249"/>
                                          </p:stCondLst>
                                        </p:cTn>
                                        <p:tgtEl>
                                          <p:spTgt spid="8"/>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blinds(horizontal)">
                                      <p:cBhvr>
                                        <p:cTn id="36" dur="250"/>
                                        <p:tgtEl>
                                          <p:spTgt spid="9"/>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xit" presetSubtype="10" fill="hold" nodeType="clickEffect">
                                  <p:stCondLst>
                                    <p:cond delay="0"/>
                                  </p:stCondLst>
                                  <p:childTnLst>
                                    <p:animEffect transition="out" filter="blinds(horizontal)">
                                      <p:cBhvr>
                                        <p:cTn id="40" dur="250"/>
                                        <p:tgtEl>
                                          <p:spTgt spid="9"/>
                                        </p:tgtEl>
                                      </p:cBhvr>
                                    </p:animEffect>
                                    <p:set>
                                      <p:cBhvr>
                                        <p:cTn id="41" dur="1" fill="hold">
                                          <p:stCondLst>
                                            <p:cond delay="249"/>
                                          </p:stCondLst>
                                        </p:cTn>
                                        <p:tgtEl>
                                          <p:spTgt spid="9"/>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3" presetClass="entr" presetSubtype="10" fill="hold" nodeType="click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blinds(horizontal)">
                                      <p:cBhvr>
                                        <p:cTn id="46" dur="250"/>
                                        <p:tgtEl>
                                          <p:spTgt spid="10"/>
                                        </p:tgtEl>
                                      </p:cBhvr>
                                    </p:animEffect>
                                  </p:childTnLst>
                                </p:cTn>
                              </p:par>
                            </p:childTnLst>
                          </p:cTn>
                        </p:par>
                      </p:childTnLst>
                    </p:cTn>
                  </p:par>
                  <p:par>
                    <p:cTn id="47" fill="hold">
                      <p:stCondLst>
                        <p:cond delay="indefinite"/>
                      </p:stCondLst>
                      <p:childTnLst>
                        <p:par>
                          <p:cTn id="48" fill="hold">
                            <p:stCondLst>
                              <p:cond delay="0"/>
                            </p:stCondLst>
                            <p:childTnLst>
                              <p:par>
                                <p:cTn id="49" presetID="3" presetClass="exit" presetSubtype="10" fill="hold" grpId="1" nodeType="clickEffect">
                                  <p:stCondLst>
                                    <p:cond delay="0"/>
                                  </p:stCondLst>
                                  <p:childTnLst>
                                    <p:animEffect transition="out" filter="blinds(horizontal)">
                                      <p:cBhvr>
                                        <p:cTn id="50" dur="250"/>
                                        <p:tgtEl>
                                          <p:spTgt spid="558"/>
                                        </p:tgtEl>
                                      </p:cBhvr>
                                    </p:animEffect>
                                    <p:set>
                                      <p:cBhvr>
                                        <p:cTn id="51" dur="1" fill="hold">
                                          <p:stCondLst>
                                            <p:cond delay="249"/>
                                          </p:stCondLst>
                                        </p:cTn>
                                        <p:tgtEl>
                                          <p:spTgt spid="558"/>
                                        </p:tgtEl>
                                        <p:attrNameLst>
                                          <p:attrName>style.visibility</p:attrName>
                                        </p:attrNameLst>
                                      </p:cBhvr>
                                      <p:to>
                                        <p:strVal val="hidden"/>
                                      </p:to>
                                    </p:set>
                                  </p:childTnLst>
                                </p:cTn>
                              </p:par>
                              <p:par>
                                <p:cTn id="52" presetID="3" presetClass="exit" presetSubtype="10" fill="hold" nodeType="withEffect">
                                  <p:stCondLst>
                                    <p:cond delay="0"/>
                                  </p:stCondLst>
                                  <p:childTnLst>
                                    <p:animEffect transition="out" filter="blinds(horizontal)">
                                      <p:cBhvr>
                                        <p:cTn id="53" dur="250"/>
                                        <p:tgtEl>
                                          <p:spTgt spid="10"/>
                                        </p:tgtEl>
                                      </p:cBhvr>
                                    </p:animEffect>
                                    <p:set>
                                      <p:cBhvr>
                                        <p:cTn id="54" dur="1" fill="hold">
                                          <p:stCondLst>
                                            <p:cond delay="249"/>
                                          </p:stCondLst>
                                        </p:cTn>
                                        <p:tgtEl>
                                          <p:spTgt spid="10"/>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3" presetClass="entr" presetSubtype="10" fill="hold" nodeType="clickEffect">
                                  <p:stCondLst>
                                    <p:cond delay="0"/>
                                  </p:stCondLst>
                                  <p:childTnLst>
                                    <p:set>
                                      <p:cBhvr>
                                        <p:cTn id="58" dur="1" fill="hold">
                                          <p:stCondLst>
                                            <p:cond delay="0"/>
                                          </p:stCondLst>
                                        </p:cTn>
                                        <p:tgtEl>
                                          <p:spTgt spid="13"/>
                                        </p:tgtEl>
                                        <p:attrNameLst>
                                          <p:attrName>style.visibility</p:attrName>
                                        </p:attrNameLst>
                                      </p:cBhvr>
                                      <p:to>
                                        <p:strVal val="visible"/>
                                      </p:to>
                                    </p:set>
                                    <p:animEffect transition="in" filter="blinds(horizontal)">
                                      <p:cBhvr>
                                        <p:cTn id="59" dur="250"/>
                                        <p:tgtEl>
                                          <p:spTgt spid="13"/>
                                        </p:tgtEl>
                                      </p:cBhvr>
                                    </p:animEffect>
                                  </p:childTnLst>
                                </p:cTn>
                              </p:par>
                              <p:par>
                                <p:cTn id="60" presetID="3" presetClass="entr" presetSubtype="10" fill="hold" grpId="2" nodeType="withEffect">
                                  <p:stCondLst>
                                    <p:cond delay="0"/>
                                  </p:stCondLst>
                                  <p:childTnLst>
                                    <p:set>
                                      <p:cBhvr>
                                        <p:cTn id="61" dur="1" fill="hold">
                                          <p:stCondLst>
                                            <p:cond delay="0"/>
                                          </p:stCondLst>
                                        </p:cTn>
                                        <p:tgtEl>
                                          <p:spTgt spid="557"/>
                                        </p:tgtEl>
                                        <p:attrNameLst>
                                          <p:attrName>style.visibility</p:attrName>
                                        </p:attrNameLst>
                                      </p:cBhvr>
                                      <p:to>
                                        <p:strVal val="visible"/>
                                      </p:to>
                                    </p:set>
                                    <p:animEffect transition="in" filter="blinds(horizontal)">
                                      <p:cBhvr>
                                        <p:cTn id="62" dur="250"/>
                                        <p:tgtEl>
                                          <p:spTgt spid="557"/>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xit" presetSubtype="10" fill="hold" grpId="3" nodeType="clickEffect">
                                  <p:stCondLst>
                                    <p:cond delay="0"/>
                                  </p:stCondLst>
                                  <p:childTnLst>
                                    <p:animEffect transition="out" filter="blinds(horizontal)">
                                      <p:cBhvr>
                                        <p:cTn id="66" dur="250"/>
                                        <p:tgtEl>
                                          <p:spTgt spid="557"/>
                                        </p:tgtEl>
                                      </p:cBhvr>
                                    </p:animEffect>
                                    <p:set>
                                      <p:cBhvr>
                                        <p:cTn id="67" dur="1" fill="hold">
                                          <p:stCondLst>
                                            <p:cond delay="249"/>
                                          </p:stCondLst>
                                        </p:cTn>
                                        <p:tgtEl>
                                          <p:spTgt spid="55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6" grpId="0"/>
      <p:bldP spid="556" grpId="1"/>
      <p:bldP spid="556" grpId="2"/>
      <p:bldP spid="557" grpId="1"/>
      <p:bldP spid="557" grpId="2"/>
      <p:bldP spid="557" grpId="3"/>
      <p:bldP spid="558" grpId="0"/>
      <p:bldP spid="558"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solidFill>
                  <a:schemeClr val="accent1"/>
                </a:solidFill>
                <a:sym typeface="+mn-ea"/>
              </a:rPr>
              <a:t>RISK AND CONSTRAINTS</a:t>
            </a:r>
            <a:endParaRPr lang="en-US"/>
          </a:p>
        </p:txBody>
      </p:sp>
      <p:sp>
        <p:nvSpPr>
          <p:cNvPr id="667"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4"/>
          <p:cNvSpPr/>
          <p:nvPr/>
        </p:nvSpPr>
        <p:spPr>
          <a:xfrm>
            <a:off x="2781850" y="1698625"/>
            <a:ext cx="3571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4"/>
          <p:cNvSpPr/>
          <p:nvPr/>
        </p:nvSpPr>
        <p:spPr>
          <a:xfrm>
            <a:off x="2786100" y="2671025"/>
            <a:ext cx="919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4"/>
          <p:cNvSpPr/>
          <p:nvPr/>
        </p:nvSpPr>
        <p:spPr>
          <a:xfrm>
            <a:off x="3795875" y="2671025"/>
            <a:ext cx="2557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34"/>
          <p:cNvGrpSpPr/>
          <p:nvPr/>
        </p:nvGrpSpPr>
        <p:grpSpPr>
          <a:xfrm>
            <a:off x="2786120" y="3643425"/>
            <a:ext cx="3567611" cy="379200"/>
            <a:chOff x="1071175" y="3688175"/>
            <a:chExt cx="3257200" cy="379200"/>
          </a:xfrm>
        </p:grpSpPr>
        <p:sp>
          <p:nvSpPr>
            <p:cNvPr id="672" name="Google Shape;672;p34"/>
            <p:cNvSpPr/>
            <p:nvPr/>
          </p:nvSpPr>
          <p:spPr>
            <a:xfrm>
              <a:off x="1071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15474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4"/>
            <p:cNvSpPr/>
            <p:nvPr/>
          </p:nvSpPr>
          <p:spPr>
            <a:xfrm>
              <a:off x="20236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4"/>
            <p:cNvSpPr/>
            <p:nvPr/>
          </p:nvSpPr>
          <p:spPr>
            <a:xfrm>
              <a:off x="24999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4"/>
            <p:cNvSpPr/>
            <p:nvPr/>
          </p:nvSpPr>
          <p:spPr>
            <a:xfrm>
              <a:off x="2976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4"/>
            <p:cNvSpPr/>
            <p:nvPr/>
          </p:nvSpPr>
          <p:spPr>
            <a:xfrm>
              <a:off x="3446838"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4"/>
            <p:cNvSpPr/>
            <p:nvPr/>
          </p:nvSpPr>
          <p:spPr>
            <a:xfrm>
              <a:off x="39230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9" name="Google Shape;679;p34"/>
          <p:cNvCxnSpPr/>
          <p:nvPr/>
        </p:nvCxnSpPr>
        <p:spPr>
          <a:xfrm>
            <a:off x="2800900" y="1725930"/>
            <a:ext cx="3552900" cy="83820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34"/>
          <p:cNvCxnSpPr/>
          <p:nvPr/>
        </p:nvCxnSpPr>
        <p:spPr>
          <a:xfrm rot="10800000" flipH="1">
            <a:off x="2810425" y="1703725"/>
            <a:ext cx="3536400" cy="871200"/>
          </a:xfrm>
          <a:prstGeom prst="straightConnector1">
            <a:avLst/>
          </a:prstGeom>
          <a:noFill/>
          <a:ln w="9525" cap="flat" cmpd="sng">
            <a:solidFill>
              <a:schemeClr val="accent1"/>
            </a:solidFill>
            <a:prstDash val="solid"/>
            <a:round/>
            <a:headEnd type="none" w="med" len="med"/>
            <a:tailEnd type="none" w="med" len="med"/>
          </a:ln>
        </p:spPr>
      </p:cxnSp>
      <p:cxnSp>
        <p:nvCxnSpPr>
          <p:cNvPr id="681" name="Google Shape;681;p34"/>
          <p:cNvCxnSpPr/>
          <p:nvPr/>
        </p:nvCxnSpPr>
        <p:spPr>
          <a:xfrm>
            <a:off x="2788800" y="28225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2" name="Google Shape;682;p34"/>
          <p:cNvCxnSpPr/>
          <p:nvPr/>
        </p:nvCxnSpPr>
        <p:spPr>
          <a:xfrm>
            <a:off x="2788800" y="29273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3" name="Google Shape;683;p34"/>
          <p:cNvCxnSpPr/>
          <p:nvPr/>
        </p:nvCxnSpPr>
        <p:spPr>
          <a:xfrm>
            <a:off x="2788800" y="30273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4" name="Google Shape;684;p34"/>
          <p:cNvCxnSpPr/>
          <p:nvPr/>
        </p:nvCxnSpPr>
        <p:spPr>
          <a:xfrm>
            <a:off x="2788800" y="31091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34"/>
          <p:cNvCxnSpPr/>
          <p:nvPr/>
        </p:nvCxnSpPr>
        <p:spPr>
          <a:xfrm>
            <a:off x="2788800" y="31949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34"/>
          <p:cNvCxnSpPr/>
          <p:nvPr/>
        </p:nvCxnSpPr>
        <p:spPr>
          <a:xfrm>
            <a:off x="2788800" y="32758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34"/>
          <p:cNvCxnSpPr/>
          <p:nvPr/>
        </p:nvCxnSpPr>
        <p:spPr>
          <a:xfrm>
            <a:off x="2788800" y="33473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34"/>
          <p:cNvCxnSpPr/>
          <p:nvPr/>
        </p:nvCxnSpPr>
        <p:spPr>
          <a:xfrm>
            <a:off x="2788800" y="342812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34"/>
          <p:cNvCxnSpPr/>
          <p:nvPr/>
        </p:nvCxnSpPr>
        <p:spPr>
          <a:xfrm>
            <a:off x="2781850" y="274552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206</Words>
  <Application>Microsoft Office PowerPoint</Application>
  <PresentationFormat>On-screen Show (16:9)</PresentationFormat>
  <Paragraphs>40</Paragraphs>
  <Slides>12</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Didact Gothic</vt:lpstr>
      <vt:lpstr>Roboto Light</vt:lpstr>
      <vt:lpstr>Arial</vt:lpstr>
      <vt:lpstr>Roboto Black</vt:lpstr>
      <vt:lpstr>Bree Serif</vt:lpstr>
      <vt:lpstr>Roboto Thin</vt:lpstr>
      <vt:lpstr>Roboto Mono Thin</vt:lpstr>
      <vt:lpstr>WEB PROPOSAL</vt:lpstr>
      <vt:lpstr>UWC 2.0 IMPLEMENTATION</vt:lpstr>
      <vt:lpstr>TABLE OF CONTENTS</vt:lpstr>
      <vt:lpstr>INTRODUCTION</vt:lpstr>
      <vt:lpstr>REQUIREMENTS FOR THE APPLICATION</vt:lpstr>
      <vt:lpstr>REQUIREMENTS FOR THE WEB</vt:lpstr>
      <vt:lpstr>IMPLEMENTATION</vt:lpstr>
      <vt:lpstr>IMPLEMENTATION</vt:lpstr>
      <vt:lpstr>IMPLEMENTATION</vt:lpstr>
      <vt:lpstr>RISK AND CONSTRAINTS</vt:lpstr>
      <vt:lpstr>Risks</vt:lpstr>
      <vt:lpstr>Constraints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UWC 2.0 IMPLEMENTATION</dc:title>
  <dc:creator/>
  <cp:lastModifiedBy>Long Lê</cp:lastModifiedBy>
  <cp:revision>16</cp:revision>
  <dcterms:created xsi:type="dcterms:W3CDTF">2022-12-09T05:54:00Z</dcterms:created>
  <dcterms:modified xsi:type="dcterms:W3CDTF">2022-12-15T14:05:01Z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EDC881DC2D094F09979BFCCFD36F5D75</vt:lpwstr>
  </property>
  <property fmtid="{D5CDD505-2E9C-101B-9397-08002B2CF9AE}" pid="3" name="KSOProductBuildVer">
    <vt:lpwstr>1033-11.2.0.11417</vt:lpwstr>
  </property>
</Properties>
</file>